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56" r:id="rId3"/>
    <p:sldId id="278" r:id="rId4"/>
    <p:sldId id="262" r:id="rId5"/>
    <p:sldId id="279" r:id="rId6"/>
    <p:sldId id="286" r:id="rId7"/>
    <p:sldId id="257" r:id="rId8"/>
    <p:sldId id="268" r:id="rId9"/>
    <p:sldId id="258" r:id="rId10"/>
    <p:sldId id="273" r:id="rId11"/>
    <p:sldId id="259" r:id="rId12"/>
    <p:sldId id="260" r:id="rId13"/>
    <p:sldId id="261" r:id="rId14"/>
    <p:sldId id="263" r:id="rId15"/>
    <p:sldId id="264" r:id="rId16"/>
    <p:sldId id="265" r:id="rId17"/>
    <p:sldId id="270" r:id="rId18"/>
    <p:sldId id="280" r:id="rId19"/>
    <p:sldId id="266" r:id="rId20"/>
    <p:sldId id="275" r:id="rId21"/>
    <p:sldId id="281" r:id="rId22"/>
    <p:sldId id="276" r:id="rId23"/>
    <p:sldId id="267" r:id="rId24"/>
    <p:sldId id="271" r:id="rId25"/>
    <p:sldId id="277" r:id="rId26"/>
    <p:sldId id="282" r:id="rId27"/>
    <p:sldId id="283" r:id="rId28"/>
    <p:sldId id="269" r:id="rId29"/>
    <p:sldId id="284" r:id="rId30"/>
    <p:sldId id="285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oria Pryhuber" userId="217023457_tp_box_2" providerId="OAuth2" clId="{07968254-94D6-7941-AAAB-441E3F681862}"/>
    <pc:docChg chg="modSld">
      <pc:chgData name="Gloria Pryhuber" userId="217023457_tp_box_2" providerId="OAuth2" clId="{07968254-94D6-7941-AAAB-441E3F681862}" dt="2026-02-26T22:46:38.535" v="81" actId="20577"/>
      <pc:docMkLst>
        <pc:docMk/>
      </pc:docMkLst>
      <pc:sldChg chg="modSp mod">
        <pc:chgData name="Gloria Pryhuber" userId="217023457_tp_box_2" providerId="OAuth2" clId="{07968254-94D6-7941-AAAB-441E3F681862}" dt="2026-02-26T22:46:38.535" v="81" actId="20577"/>
        <pc:sldMkLst>
          <pc:docMk/>
          <pc:sldMk cId="1334864552" sldId="274"/>
        </pc:sldMkLst>
        <pc:spChg chg="mod">
          <ac:chgData name="Gloria Pryhuber" userId="217023457_tp_box_2" providerId="OAuth2" clId="{07968254-94D6-7941-AAAB-441E3F681862}" dt="2026-02-26T22:46:38.535" v="81" actId="20577"/>
          <ac:spMkLst>
            <pc:docMk/>
            <pc:sldMk cId="1334864552" sldId="274"/>
            <ac:spMk id="4" creationId="{880E80CE-34D1-2EF7-069B-A14162A3006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19B5-4B86-22E9-7A9F-F9F939425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65FE7-2A47-29EA-9E8A-F9B24CE96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0A1AD-D26F-E97F-E121-CD0DBECF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3BAD-D3B7-5E31-A1CF-4F8521BA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1B97A-CF41-43BD-6427-108EEFC4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F676-1D58-5788-31A9-2E27203D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40B91-7C53-1983-3506-9749E46C3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54400-21EF-CE90-287A-BF9EFF6A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0C3F5-B98B-3FB8-75F7-FFB4EEE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C3669-DCE7-E849-E89F-1AB28441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8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6C366-04FC-0FB3-C7FF-65CC2B64B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3F028-614B-8538-2075-957FA4023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C0C55-8973-9E6E-1A12-C4E5A8FD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AED02-2885-2718-4893-6F102818A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423A2-32F3-F2F9-D714-4523BDB2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1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AD5F-6C25-0361-99B2-CA36C210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ABAA-0ED5-5108-0627-D6E85564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D909-F03F-B0B6-1053-9D878833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405A-83BF-A093-CF11-185F5C0E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F923-9F4D-7CB9-8414-4F8B1DD5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8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020D-310D-6C0B-1F79-6EC1A8A1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BC3E2-8598-BBA1-953E-1C62923A7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EE314-84AF-E2B2-D0DD-754C9D43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EA599-A498-D556-F999-DDC67903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48D46-15F9-BE79-F73E-6C088165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5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B509-B938-F9E7-BEBE-4495FB2D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3CE18-7181-3938-7128-FBDD4B340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3B888-872F-8C46-4367-A28233037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54720-0751-6B5F-3D0B-4BE762BE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522C7-2CF3-72AF-D6E4-334C0329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F7194-60BF-F8A5-0E34-75922C86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9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212F-8045-79E7-F5CE-3E11F67A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DA9F9-E042-4D64-9125-08D760617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AB132-0752-4129-FD07-50531054D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9AAA0-3636-C84F-B3D6-D2686AC37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76AA8-E74F-6981-D79B-D85B2CA4D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C260D-D24F-773A-50A0-6B479080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4AEAF-3CA7-689C-FC63-216CF5D18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C869D2-A207-635C-CC0A-DC91B853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5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EE2A-3BCB-9FD0-2846-731F4D8F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F6C0-FDEA-F321-3FD9-3B4D7F67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7EF05-5C35-D4E4-4AB0-86D5B967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3A671-5144-2652-3C35-451FFC9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66320-C703-AC4A-8558-AAD6F50F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1BE80-E680-C946-1DEB-5A252EC6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42722-0CC8-782B-97C3-B5C93F82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3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FC02-A5CB-EC14-1995-D5E6422E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4B2A4-111B-646A-67C7-E699F9A9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CD504-B7E2-59F9-CAC8-9B472338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85B5F-0AEC-CE08-2C86-D021BDD3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DE0C4-9C2F-664C-0FEF-7DF29A3A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069CC-A476-EED7-23D2-389AB921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1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D8B6-1286-CE21-88E9-46DCD786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6B4913-F2EA-D2D1-A8A9-80E4E4C12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5CE8B-C71E-9CF2-3106-7D2AA5A3F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792B-7234-F23A-12C0-48F18D48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A4CB6-8163-FC7C-881C-461EB357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D4CC6-299E-EC15-C641-27B914E6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6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DC6C1-BA28-3C48-FF03-D6A5C22D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2B6C9-3A0B-9414-9012-24B52EB06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B1C9A-6744-5EEA-DBF9-AAE1D7005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94EA17-01A8-274A-8663-A8E289740DE5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4183A-049A-C8E7-7674-CE72CDE19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C2D1-25EE-1BE0-DFB6-8CDD56989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3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7ED5B2-D4DF-BA90-1249-C582969F396F}"/>
              </a:ext>
            </a:extLst>
          </p:cNvPr>
          <p:cNvSpPr/>
          <p:nvPr/>
        </p:nvSpPr>
        <p:spPr>
          <a:xfrm flipH="1">
            <a:off x="10130752" y="4438992"/>
            <a:ext cx="116478" cy="26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79D8E5-D54D-A6BE-6239-3E70554431B4}"/>
              </a:ext>
            </a:extLst>
          </p:cNvPr>
          <p:cNvSpPr/>
          <p:nvPr/>
        </p:nvSpPr>
        <p:spPr>
          <a:xfrm flipH="1">
            <a:off x="10124640" y="4707839"/>
            <a:ext cx="116478" cy="217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7220B1-7701-794D-2748-14EFDCDD4738}"/>
              </a:ext>
            </a:extLst>
          </p:cNvPr>
          <p:cNvSpPr/>
          <p:nvPr/>
        </p:nvSpPr>
        <p:spPr>
          <a:xfrm flipH="1">
            <a:off x="10124142" y="4949369"/>
            <a:ext cx="116478" cy="274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C5677-23A9-337D-1C5A-313F36EEB241}"/>
              </a:ext>
            </a:extLst>
          </p:cNvPr>
          <p:cNvSpPr/>
          <p:nvPr/>
        </p:nvSpPr>
        <p:spPr>
          <a:xfrm flipH="1">
            <a:off x="10123643" y="5247632"/>
            <a:ext cx="116478" cy="279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14A5B1-6936-CFC4-FBC4-4B9C5181C361}"/>
              </a:ext>
            </a:extLst>
          </p:cNvPr>
          <p:cNvSpPr/>
          <p:nvPr/>
        </p:nvSpPr>
        <p:spPr>
          <a:xfrm flipH="1">
            <a:off x="10123145" y="5545567"/>
            <a:ext cx="116478" cy="324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3F1D10-E32E-84C0-663D-C6BB55BF6033}"/>
              </a:ext>
            </a:extLst>
          </p:cNvPr>
          <p:cNvSpPr/>
          <p:nvPr/>
        </p:nvSpPr>
        <p:spPr>
          <a:xfrm flipH="1">
            <a:off x="10122647" y="5874983"/>
            <a:ext cx="116478" cy="381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61BD0-EB95-E06C-B13A-5AD9DE4B4D45}"/>
              </a:ext>
            </a:extLst>
          </p:cNvPr>
          <p:cNvSpPr/>
          <p:nvPr/>
        </p:nvSpPr>
        <p:spPr>
          <a:xfrm rot="168663">
            <a:off x="9156563" y="4084805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D9F44-89B7-C6BD-F158-757E51DF2DD5}"/>
              </a:ext>
            </a:extLst>
          </p:cNvPr>
          <p:cNvSpPr/>
          <p:nvPr/>
        </p:nvSpPr>
        <p:spPr>
          <a:xfrm rot="168663">
            <a:off x="9156563" y="4440309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C1ED46-C4C3-C716-6587-24981B79CEA7}"/>
              </a:ext>
            </a:extLst>
          </p:cNvPr>
          <p:cNvSpPr/>
          <p:nvPr/>
        </p:nvSpPr>
        <p:spPr>
          <a:xfrm rot="168663">
            <a:off x="9156563" y="4795813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A77FC-F0AF-77C6-9D6C-AC211EAF2615}"/>
              </a:ext>
            </a:extLst>
          </p:cNvPr>
          <p:cNvSpPr/>
          <p:nvPr/>
        </p:nvSpPr>
        <p:spPr>
          <a:xfrm rot="168663">
            <a:off x="9156563" y="5137466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9E9ADE-7434-228B-2C25-719836C7DF43}"/>
              </a:ext>
            </a:extLst>
          </p:cNvPr>
          <p:cNvSpPr/>
          <p:nvPr/>
        </p:nvSpPr>
        <p:spPr>
          <a:xfrm rot="168663">
            <a:off x="9156563" y="5492970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46082-8D47-97BB-478D-1EAC59AAD63E}"/>
              </a:ext>
            </a:extLst>
          </p:cNvPr>
          <p:cNvSpPr/>
          <p:nvPr/>
        </p:nvSpPr>
        <p:spPr>
          <a:xfrm rot="168663">
            <a:off x="9156563" y="5848474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6FDB46-2895-0805-C68B-85D5E64BE212}"/>
              </a:ext>
            </a:extLst>
          </p:cNvPr>
          <p:cNvSpPr/>
          <p:nvPr/>
        </p:nvSpPr>
        <p:spPr>
          <a:xfrm rot="168663">
            <a:off x="9156563" y="6203978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0F22EE2-3A05-7EC7-C5F2-CF08A0517AB7}"/>
              </a:ext>
            </a:extLst>
          </p:cNvPr>
          <p:cNvGrpSpPr/>
          <p:nvPr/>
        </p:nvGrpSpPr>
        <p:grpSpPr>
          <a:xfrm>
            <a:off x="7748383" y="597446"/>
            <a:ext cx="4042418" cy="3360291"/>
            <a:chOff x="5148672" y="787451"/>
            <a:chExt cx="4042418" cy="336029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EE2211-90DB-C718-285C-09828BF0B942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154BE6-5C94-A9BA-E783-BB0A9E27A525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464025-C6AA-E807-7E96-D992E74708AE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665DAB-5C4D-0BDE-5D3D-A2E3318B39B3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6302DE-BFEF-9C6B-0B35-3EEB30820BF3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89F94E2-5890-A8DB-6E16-1AF5A8396986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DBBE38-1855-37A6-AE2C-3011E12C6F52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10CBD3-DEC0-9BBE-E3A2-77AAB61C8AAB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1B3846-5FF0-6FA7-9B52-EBAB31345650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370008D-D064-6C19-246C-A5E8E43AAFBF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896A8DB-E765-570E-3396-A5AA5769CAE2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A4E126-D3D3-EFE0-CD86-FA0E62BF6388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ECDE4A4-7207-E43E-96DF-4597EFF14F71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F6A217F-3310-9AF2-6429-AEABA837A67C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C8DAAB7-9CBE-780E-A486-CA33B53BCEC8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0A3EDB9-9C6E-3C20-5A7F-C4BD72EA8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BF2E71-0780-2165-7ED0-644F03B628B2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F296EEC-85F3-B242-D290-0A8059E02DF0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7CC58DE-01EA-1925-4B81-605F2C9DA60A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5488044-B2A8-6E54-2C62-557E4D28478B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830F42-D921-199E-2985-3CAE73B9B026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1799EF4-0BC2-9F19-75C7-FCFC674BF1DD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4E44C55-4446-7387-0321-16F1EC765452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6E0B463-07BC-E4B2-953F-E77ADE3140B9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7AF1A67-B67B-6056-9832-541D82A76739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FB3A48A-72AD-EE21-7FB0-482194BBED30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3BC17C-2D5D-7810-9C3A-CD522FBDD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5EC751B-01E2-F3F0-9341-8A1B5F2123CB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7A05433-407A-4E05-6B65-01B2513C472D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C195E08-165A-7F82-295C-0AAFE526B49D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F4203F-0493-7E26-3499-F3EA60D35EB3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06EC85-218E-C05A-C594-AE9CA5A324A9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6AACE1-652A-9DEB-80A8-7F3AA9536135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FDE374-504B-A0BD-5200-D75703FB088F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E68C3E-A2E8-9E8E-D01D-CC6F83927AA0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ABD83C-6B0B-4EC7-18AD-B1747259C0EA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5A7803-A662-DF38-8FCB-E8BFDDD5AE71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17444E-0B4A-FF88-0762-D9C96102C2FA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44FABE-F4E5-DE4C-431E-B8A39B6DBC9D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0E2F1E-68E5-46C1-16CE-942F8532E033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8761BC-EE60-C5D7-1245-B989084F6EDE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61CABD-B1EF-6573-BF35-92500D3BD606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8CAFA0-FE94-04D5-20ED-1277E331992B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0506D3-7855-4A9C-00CC-A3126831FB24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7F935D-1A68-985F-F066-298FDA534C87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CFE43A-F0B9-D3C9-65EA-766CB4EA2F3F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16A037-4B36-9643-C1CD-C587216D55AE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1AE23-F9CF-E230-F3B7-AD4256C5D73D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C799F0-0AA7-5692-1E96-5C591270B02B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B7B2B0-967C-B1C3-F126-5EF018AE9DE1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BEFA02-9DC0-465F-9BB7-D7B1D73C7FB5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3204EB-9941-2BDB-D0FC-61D46B16A140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2E7FBE-FB99-78FD-38C1-089AABA2F85F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0B119F8-7120-17E9-553E-A5ECFD54A7C9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7A0A216-B43E-81B6-7115-9ECCCA8FC902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22F4230-41EE-E30A-5B85-C819ED66F21A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6D1B94-47B6-DD2C-2137-890CB6220C1E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E39F3A-421C-F785-D06B-54484B0C302A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834D1D-47A3-ED47-C7D0-918F141F316C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09F6A2-929B-DA22-3114-2C2D899F46C1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F3CA12-3850-15A1-45A8-2B13CB3EEC9E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6F4F9B-7B03-52CF-A586-673293A4C504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205DDA-F2F4-4E65-A7EB-FCDE66A178BF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CBBC76-6B87-D064-AA11-239374ACC8EB}"/>
              </a:ext>
            </a:extLst>
          </p:cNvPr>
          <p:cNvSpPr txBox="1"/>
          <p:nvPr/>
        </p:nvSpPr>
        <p:spPr>
          <a:xfrm>
            <a:off x="7032335" y="-16896"/>
            <a:ext cx="2773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Empty Grid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E80CE-34D1-2EF7-069B-A14162A3006E}"/>
              </a:ext>
            </a:extLst>
          </p:cNvPr>
          <p:cNvSpPr txBox="1"/>
          <p:nvPr/>
        </p:nvSpPr>
        <p:spPr>
          <a:xfrm>
            <a:off x="336719" y="254404"/>
            <a:ext cx="609797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Couple of additional points: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The blocks in your list Yash, that you shared on the call, that have IDs using letter/number/letter are that way because they were dissected out of the lung at one of our collaborators’ site and did not use the “</a:t>
            </a:r>
            <a:r>
              <a:rPr lang="en-US" sz="1400" b="0" i="0" u="none" strike="noStrike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millitomish</a:t>
            </a:r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”. Approach.  We’ll need to put those in the RUI by hand.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As to the number of layers/slices for each dimension, Peter, 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Y = slices = numerical = average 22, range 16-25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Z = strips made from slices = alphabetic= average = 4, range 1-6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X = numerical = average = 5, range 3-8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Not sure I have the X,Y, Z consistent with your naming, can switch as needed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Would it </a:t>
            </a:r>
            <a:r>
              <a:rPr lang="en-US" sz="1400" b="1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be better to build the model with the average or the maximum of the range?  I’m thinking the latter but not sure. Then that would be</a:t>
            </a:r>
          </a:p>
          <a:p>
            <a:pPr marL="0" marR="0" algn="l"/>
            <a:r>
              <a:rPr lang="en-US" sz="1400" b="1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Y=25</a:t>
            </a:r>
          </a:p>
          <a:p>
            <a:pPr marL="0" marR="0" algn="l"/>
            <a:r>
              <a:rPr lang="en-US" sz="1400" b="1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Z=6</a:t>
            </a:r>
          </a:p>
          <a:p>
            <a:pPr marL="0" marR="0" algn="l"/>
            <a:r>
              <a:rPr lang="en-US" sz="1400" b="1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X=8</a:t>
            </a:r>
            <a:endParaRPr lang="en-US" sz="14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pPr marL="0" marR="0" algn="l"/>
            <a:r>
              <a:rPr lang="en-US" sz="1400" b="1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Better yet if we had the ability to choose the numbers to “morph the model” when aligning a block to a gridded model.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See you Monday, thanks so much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Gloria</a:t>
            </a:r>
          </a:p>
          <a:p>
            <a:pPr marL="0" marR="0" algn="l"/>
            <a:endParaRPr lang="en-US" sz="14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algn="l"/>
            <a:r>
              <a:rPr lang="en-US" sz="1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 think Maximum or even Max*1.5ish would be best. It is also possible to do multiple sizes SM, Med, Large? It's a bit more work, but once the code is in place, it _should_ be a matter of changing configurations to generate multiple </a:t>
            </a:r>
            <a:r>
              <a:rPr lang="en-US" sz="1400" b="0" i="0" u="none" strike="noStrike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millitomes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algn="l"/>
            <a:endParaRPr lang="en-US" sz="1400" b="0" i="0" u="none" strike="noStrike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/>
            <a:r>
              <a:rPr lang="en-US" sz="1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Thanks,</a:t>
            </a:r>
            <a:br>
              <a:rPr lang="en-US" sz="1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lang="en-US" sz="1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Bruce</a:t>
            </a:r>
          </a:p>
        </p:txBody>
      </p:sp>
    </p:spTree>
    <p:extLst>
      <p:ext uri="{BB962C8B-B14F-4D97-AF65-F5344CB8AC3E}">
        <p14:creationId xmlns:p14="http://schemas.microsoft.com/office/powerpoint/2010/main" val="133486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7E5EBA-3297-2C34-7691-B54F332AF1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160" y="1246045"/>
            <a:ext cx="5654040" cy="31759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8FCD6-95E0-AF17-595D-E5E99211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4" y="2953709"/>
            <a:ext cx="3978677" cy="293664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884BBB-4D96-BCC5-5B06-F8047152B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951570"/>
              </p:ext>
            </p:extLst>
          </p:nvPr>
        </p:nvGraphicFramePr>
        <p:xfrm>
          <a:off x="772160" y="873760"/>
          <a:ext cx="14097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169142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D265-LUL-20A2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580669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4E9BE6A-63BB-D0FC-F54A-5EC316EFFF50}"/>
              </a:ext>
            </a:extLst>
          </p:cNvPr>
          <p:cNvGrpSpPr/>
          <p:nvPr/>
        </p:nvGrpSpPr>
        <p:grpSpPr>
          <a:xfrm>
            <a:off x="4426424" y="873760"/>
            <a:ext cx="6993416" cy="3878471"/>
            <a:chOff x="5148672" y="787451"/>
            <a:chExt cx="4042418" cy="336029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2763A1-0EF1-BBFA-4712-DB2CFEDD2769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FA2DD55-E5EC-20B0-0ED6-1F05394EFF96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A0A4B23-C330-43A0-4C75-A9FC52AC0313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E59844-B8A1-48D5-097B-0F63CC55E244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B6AA81-03A9-FAD2-0C3C-11BA3A61DE43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D12076-FBE8-8B01-AC07-5AEFBD6D5771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86206-0944-65B0-F2F1-CDD99CF9C847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5262C2-ABA4-2D3C-A4E2-FD51529267A5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B5F40E-7700-104F-8832-3FD546BA76DA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A72959-A8AB-C44C-0671-BEAA0F2DA5BA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5101397-89D0-C787-3307-27DDBA601935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1072B4-D44B-D953-D7BF-DB6019AC02D5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9BA3B4-B41A-53CC-5738-9A0F989E1839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7140E1-5D93-9835-DAFC-66F67AD97724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8F0609-D22A-615D-CC4B-60AB4D413955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F09454-FF12-3BAA-1468-91E15893D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613B3B-C541-6485-3214-DD6AE0EDE389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A6C94C-1B44-D277-DA11-681CA989C9AF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49C1D4-44F1-C66C-48AB-4D8B11E73D6E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8194EB-DF38-63D9-1CE7-51CF5E9E6326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055CF-0640-F7A9-C346-803F4C2BA1C6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5CA8CAC-CC6B-7AB5-00A9-7CC20E098038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57DD04-73AF-8BFE-BB43-FAB4E893B47E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D753CA-D406-4F1F-9232-6DD9B657E92E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60E521-418D-01F6-B7EC-879E8721EC1B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D4366B5-D46B-DC59-2CE0-9763012EDCB7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406BE71-E91A-E43B-4B1C-EF48B0424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45D7924-5AE2-2D62-3600-9F2209951889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112E23-03DB-200A-1199-56E596148A83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76DF3A-D20D-836E-B3BB-02A0F91C16A6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62C1E-B71F-A155-7444-A526675C2D84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E9D9B4-562B-D958-70EA-A7B6FF0B1DBD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32644B-8B8E-329D-0F55-E86B8539010F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48FF7F-0A89-1243-2A5E-A9E3F1AF094B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52EA30-A4F5-77FC-6C8B-B0EB20F7893D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E5DA32-4C9F-EB76-72F3-C36E44898878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F67E9-CE20-A45B-70E4-E12E11A39AF4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25530B-8D31-8276-DCF3-AB94FE2F584B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88748B-5B59-76AE-EA7F-236A1EF51080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9C0B00-B947-AD2D-75F4-C824ACAA347D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EB0EECA-6433-048E-02CC-3F6C64CD8BAB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D6F0479-496C-47BD-8D10-3A5CB1C07C5A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DB5536-872E-700A-87E6-AEB7CB952BC2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39A839-26A4-D4C9-A146-D67B128B21C6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2D6245-27F5-E646-E36C-8B2F91621026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16E4C1-DAF5-51B0-EEE0-A711603C55B6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B25BBA4-28CB-A3E7-B678-419BE64A0DBB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31B7EE-4053-BA45-45B4-0359A9C7D9A6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A9DEC4-D486-F565-43EB-CDE21C9D6447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218880B-0048-910B-B0E5-1B4CA21CCCA6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AAB2058-E4E1-B57C-C24E-2133EC824A44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43ED5A-518D-7FF8-FF86-64F1ADB35F4C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5A3DB39-D1E8-2CB8-2E27-F2068BD630B8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3484843-05F8-9331-6A08-E4FDCC8B89FA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0937B-87C6-647F-1A7B-CDA6051E3982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9614E17-CEF4-D7BF-2B3C-A0B0C6413900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4E4B26-B17C-A1A7-0C2E-F9594DE682F2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B7AB50-EC06-0E2F-E677-4163D1D6EBCB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02AEA8E-461E-C246-2C4A-F3819E91762E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49B3A2-8BA8-501F-04D3-BD3D0807E0F5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7F71F4F-843D-8F88-E393-697FD5CD1BBD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0248F60-A5F2-88F7-86DB-6BE06C18DC08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95CDCC4-E7F6-125E-CDCB-64379E946AA7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0FD558DC-A465-EAB3-E868-302B11CA51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693" y="0"/>
            <a:ext cx="1766019" cy="298577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414CD20-EC9B-F792-CCD3-2E5BD9DECFE5}"/>
              </a:ext>
            </a:extLst>
          </p:cNvPr>
          <p:cNvSpPr txBox="1"/>
          <p:nvPr/>
        </p:nvSpPr>
        <p:spPr>
          <a:xfrm>
            <a:off x="222580" y="6105078"/>
            <a:ext cx="241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D265-LUL</a:t>
            </a:r>
          </a:p>
        </p:txBody>
      </p:sp>
    </p:spTree>
    <p:extLst>
      <p:ext uri="{BB962C8B-B14F-4D97-AF65-F5344CB8AC3E}">
        <p14:creationId xmlns:p14="http://schemas.microsoft.com/office/powerpoint/2010/main" val="329355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D35E85-AD75-DA7D-2D90-3361A4199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64983"/>
              </p:ext>
            </p:extLst>
          </p:nvPr>
        </p:nvGraphicFramePr>
        <p:xfrm>
          <a:off x="372781" y="98393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686056034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424586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6886876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45820394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HBM745.XSZJ.387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D265-LLL-10A7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627066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166FFF-E83A-FECA-11FF-E664515382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1502" y="281273"/>
            <a:ext cx="5370287" cy="3038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FB7537-2484-9B0D-B31A-9A7A6FEEAA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59" y="2385042"/>
            <a:ext cx="3316942" cy="3948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9A579-7389-BCF3-E3C6-19E11A17960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274" y="281273"/>
            <a:ext cx="2621475" cy="473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1F8E4-C58A-3B52-AA61-FF22E2EFAD1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964" y="4641337"/>
            <a:ext cx="5370286" cy="179993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23EBE4-75CA-DC35-C467-12E02A5A554D}"/>
              </a:ext>
            </a:extLst>
          </p:cNvPr>
          <p:cNvGrpSpPr/>
          <p:nvPr/>
        </p:nvGrpSpPr>
        <p:grpSpPr>
          <a:xfrm rot="21338236">
            <a:off x="514857" y="1774061"/>
            <a:ext cx="3757548" cy="3878471"/>
            <a:chOff x="5148672" y="787451"/>
            <a:chExt cx="4042418" cy="336029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024833-79E8-84C2-5E47-3C0DBF53FE28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E228CA-D615-8969-0BFA-9B3E616EA492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9767FE-BA3C-DBF6-855B-F0F3415A534F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9489E0-FBB9-CBB2-E34D-5C98EF1F53C0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A28405-1CA1-E353-3359-1DB91806AE90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047B41-BEAE-0F33-BFC7-B8C314398C31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4A8453-F3B9-2E0C-4806-A9FACC1178A1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773475-CAC1-ADF3-E333-8D83E881FD9F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8E6BD2-7F02-EFD2-924E-96CBF5D59800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5E4DD0-1C5D-5ED8-AFC8-84746D2EAE28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D726CA-68D1-3363-3FED-7AF667F85860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FABDE1-7BA4-553A-4E11-FDDEC9951B2F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D085B-BF0B-CCC0-45F2-58241B5619B1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A13E9A-7F20-7FA7-3598-1C731EC16ABA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EC4B59-4701-598A-B06B-BA48106DD21B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FAE08D5-19A2-9C07-BDE8-9ACBAE635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6246DA-9DFE-7845-C811-1573BD44C2BB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B14A78-2ED0-5CD3-DF34-52004799E7D0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063A1D-BFCB-A2E4-F387-3A0AE5099775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B8CB562-83A1-0465-AF68-5E3E16845268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FD2467-9CF9-64A6-0D03-4217378F4383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F93D9A-6592-1D26-6EF8-F4F111444AAE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1B60DC-BA86-96F7-1C10-3709BA9F52FD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AE1391-68B1-237F-EB4B-D4D112CD9827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E3088AE-9D72-B8D5-D1EA-058D40C54636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2336AD-DC21-C628-1619-EDFE4ED8B2E5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D00775-F0A3-D329-B5CE-18AE65984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EC692D-E8B6-FA37-7E61-6A30A97A6905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3DBA3F-F899-540E-A37E-0A025554546B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4F0626-4558-D06C-E57F-998C4A534B72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A8F1FC-2120-6F40-6C67-7640DE416C8C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3B536F-67F2-5489-E6BB-DC65AB35BA9A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50B4B6-993A-0412-78B1-5AB7EA914243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B8FB95-34A3-B048-F810-41A5C4E0653A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921117-1009-49FE-9DE8-A969BCA63552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7DE784-CDB0-EEB6-D65D-FD07FAB268AF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FA4416-1B06-0E09-235B-AF5B6359EE7C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531A95-3EF6-B4D7-FED3-5616F6FAB1D9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213DA1-25FC-1701-C36C-FE46BE4381A2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46C532-887B-672B-D329-FDAD94B95270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19FAD1-18A9-E94E-9ECB-4CA31C847CFF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0C842-F833-6810-8618-088AB1A0D9FE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625FF9-1093-B126-D7B7-BD488FB853B6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C91375-065D-439B-E6B6-6C8A0810C455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AECC5A-552E-0C9C-29C6-1E10AFFD3C98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D9FF81-696D-9A27-C83C-6EDEC85FD91F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DF8617-9C26-8613-D978-113789668F39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F7767D8-2DE7-A80B-F9E4-BACFFE33BA97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E5C3C79-4DBB-0F47-3C17-C4818DBA8B0F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DB4987A-814D-7692-A8A2-0039557A5487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47D8F4A-D8DA-21F0-F7E8-E974F0683960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9F63C4-8B72-6018-C18A-DBF73B89A7A8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394ACD0-00CF-BEEC-012D-A24616F816F0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DC7D3E0-7E14-9E71-87A7-0077D397F741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64E7F93-2C5B-3A2F-3ECD-AA8EA0B70979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C791CFA-FEEF-5A59-496C-3326C44A8F42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063BD85-A91F-FAEB-A868-8E0B4D79CBCF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193417E-5F28-29F3-144F-45C0B427BDF7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98FAED-3F43-8CFD-E859-C5776E207652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F7CAC18-606A-EC1C-5849-D4EB17A1868D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79A0A4-FF22-9862-546D-1CC55B6E2FB8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6A079D2-B220-D16D-AAF4-46EEE7E5F539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60BA4A9-3CBD-D24D-A018-3612F58C8971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7890B793-9915-D5F7-360D-3DD3C031C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272356"/>
              </p:ext>
            </p:extLst>
          </p:nvPr>
        </p:nvGraphicFramePr>
        <p:xfrm>
          <a:off x="5237768" y="3642188"/>
          <a:ext cx="1574800" cy="215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1103249942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Left Lateral Basal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75869201"/>
                  </a:ext>
                </a:extLst>
              </a:tr>
            </a:tbl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1C8A157A-3EDF-6605-C45F-53B53B91862B}"/>
              </a:ext>
            </a:extLst>
          </p:cNvPr>
          <p:cNvSpPr txBox="1"/>
          <p:nvPr/>
        </p:nvSpPr>
        <p:spPr>
          <a:xfrm>
            <a:off x="222580" y="6105078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D265-LLL</a:t>
            </a:r>
          </a:p>
        </p:txBody>
      </p:sp>
    </p:spTree>
    <p:extLst>
      <p:ext uri="{BB962C8B-B14F-4D97-AF65-F5344CB8AC3E}">
        <p14:creationId xmlns:p14="http://schemas.microsoft.com/office/powerpoint/2010/main" val="225912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C514DF-8E29-7170-EFCF-3A6790650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192293"/>
              </p:ext>
            </p:extLst>
          </p:nvPr>
        </p:nvGraphicFramePr>
        <p:xfrm>
          <a:off x="224407" y="95445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68227861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37690979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1953452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9947233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HBM727.WZMV.684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D265-LLL-12B2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475567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B4E304-E3B3-BEE9-1658-FEA5F3CB07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04" y="1230433"/>
            <a:ext cx="7772400" cy="4397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F5622-3088-6E1C-110E-35E5AD2D85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004" y="278325"/>
            <a:ext cx="2743200" cy="516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5A1A0-AF41-ACF6-E4E0-D6E2B37E920B}"/>
              </a:ext>
            </a:extLst>
          </p:cNvPr>
          <p:cNvSpPr txBox="1"/>
          <p:nvPr/>
        </p:nvSpPr>
        <p:spPr>
          <a:xfrm>
            <a:off x="664234" y="95753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AEB3E-49D8-B325-F220-51891A0D98B3}"/>
              </a:ext>
            </a:extLst>
          </p:cNvPr>
          <p:cNvSpPr txBox="1"/>
          <p:nvPr/>
        </p:nvSpPr>
        <p:spPr>
          <a:xfrm>
            <a:off x="1605280" y="5902960"/>
            <a:ext cx="144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Left superior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5246C-4384-DF18-EC63-BB341F2BC589}"/>
              </a:ext>
            </a:extLst>
          </p:cNvPr>
          <p:cNvSpPr txBox="1"/>
          <p:nvPr/>
        </p:nvSpPr>
        <p:spPr>
          <a:xfrm>
            <a:off x="222580" y="6105078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D265-LLL</a:t>
            </a:r>
          </a:p>
        </p:txBody>
      </p:sp>
    </p:spTree>
    <p:extLst>
      <p:ext uri="{BB962C8B-B14F-4D97-AF65-F5344CB8AC3E}">
        <p14:creationId xmlns:p14="http://schemas.microsoft.com/office/powerpoint/2010/main" val="299095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A52F1F-FEA6-509A-D037-8DE0298F8615}"/>
              </a:ext>
            </a:extLst>
          </p:cNvPr>
          <p:cNvGraphicFramePr>
            <a:graphicFrameLocks noGrp="1"/>
          </p:cNvGraphicFramePr>
          <p:nvPr/>
        </p:nvGraphicFramePr>
        <p:xfrm>
          <a:off x="3994150" y="3899694"/>
          <a:ext cx="4203700" cy="20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51298672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97246234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46562849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9887143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HBM879.PRLJ.697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D265-LLL-7A7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2541992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DFA668-1BBD-F4D9-C335-7A7F83A03D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44" y="876899"/>
            <a:ext cx="3416300" cy="539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12A44-2B72-87DF-E9E0-FCE2F7566463}"/>
              </a:ext>
            </a:extLst>
          </p:cNvPr>
          <p:cNvSpPr txBox="1"/>
          <p:nvPr/>
        </p:nvSpPr>
        <p:spPr>
          <a:xfrm>
            <a:off x="5253487" y="50723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5F34E-6764-808C-1D3B-19E35BCA474E}"/>
              </a:ext>
            </a:extLst>
          </p:cNvPr>
          <p:cNvSpPr txBox="1"/>
          <p:nvPr/>
        </p:nvSpPr>
        <p:spPr>
          <a:xfrm>
            <a:off x="222580" y="6105078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D265-LLL</a:t>
            </a:r>
          </a:p>
        </p:txBody>
      </p:sp>
    </p:spTree>
    <p:extLst>
      <p:ext uri="{BB962C8B-B14F-4D97-AF65-F5344CB8AC3E}">
        <p14:creationId xmlns:p14="http://schemas.microsoft.com/office/powerpoint/2010/main" val="29788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48E492-24C9-DF40-15BD-8A0BAA009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578783"/>
              </p:ext>
            </p:extLst>
          </p:nvPr>
        </p:nvGraphicFramePr>
        <p:xfrm>
          <a:off x="215780" y="67669"/>
          <a:ext cx="4203700" cy="6914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3235001664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82082882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244909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79795110"/>
                    </a:ext>
                  </a:extLst>
                </a:gridCol>
              </a:tblGrid>
              <a:tr h="6914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HBM395.JPSZ.677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D271-RLL-15B7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6365080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E10DA8C-02C0-FC36-FF2C-7C41F4AB47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80" y="759125"/>
            <a:ext cx="5233464" cy="3944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B7E39-145E-6406-7157-5776A08531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4019" y="413397"/>
            <a:ext cx="4000500" cy="541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BE35A-0BF0-FD50-89DB-8D88642238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3829" y="168225"/>
            <a:ext cx="2908171" cy="477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266AD0-1425-FB4D-03EF-6DD0D98195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139" y="5241275"/>
            <a:ext cx="4583861" cy="1448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3DED3AB-D118-C11F-3226-877E53D174D1}"/>
              </a:ext>
            </a:extLst>
          </p:cNvPr>
          <p:cNvGrpSpPr/>
          <p:nvPr/>
        </p:nvGrpSpPr>
        <p:grpSpPr>
          <a:xfrm rot="21338236">
            <a:off x="4938258" y="615625"/>
            <a:ext cx="5668527" cy="3878471"/>
            <a:chOff x="5148672" y="787451"/>
            <a:chExt cx="4042418" cy="336029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88977B7-CFD2-01D0-44FA-A7AAF6754E61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11DAD4-B985-E61A-EB7B-80A4155E15DD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69A849-F941-87FD-60D0-9EB2B2CB515A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A209857-6338-BFDC-BFFC-81BF674EDE1F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3A2316-4D05-1013-717D-4D6ECEC8B09D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CF5814-0D16-DBEF-7112-1B54DB1587B9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7372E47-BC7B-DF33-24CB-D6350DCEB0B8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67F39F-23F4-BDB3-B0EA-47724B05500A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F7712C-27B8-F00C-01B9-057F33D2CD15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6FAF36-AD11-B032-D500-3463BD9E0616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69FD53-D072-415A-6308-EE126140EC1A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48120EE-1C59-EAED-510B-D0AE231AC9F4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727326-C631-BC17-6A2D-BEBBA9B495A1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1DDEE3-3FC3-690A-6DA7-956888F152E8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32B872-5CD7-0C1E-C800-1B93BCFD0305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373943-9360-461A-F3EA-7FDFAA682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DCCE35-4606-A349-9386-89D36F1BFD2E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0966432-E303-A60D-D60B-53346E5D38CB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1EE725-7620-C523-5A7D-86F9780329BC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78DD21A-42C2-5899-8406-49308691609A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D95C4-5430-A4D8-F3CC-8820A77DE1B8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782FD5-697B-F3B6-27D2-3DACD24925E1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5D13842-F4FF-35A2-ACC5-95372C4D6877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050DE9-A050-BB18-869D-88AD1FC43A75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3AE978-DB73-8DC4-E435-B2AA98340BC0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18AC1-860D-D13F-D1EB-826C016D0B0C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6E04453-E8DF-A3E7-8F4F-59BDBBFC2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F875CF8-C9E7-4AEE-5F43-FB3128B02E69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6D5CDC-6E62-B513-B99A-0312F13E0C2A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835B6-5A8C-C244-E026-734CAA03C696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FFA81F-6A99-9BDB-D5E0-B367BAE572A0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F61C30-36A7-431B-6A9C-D2589EF7499E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941B48-29C8-A81E-3DFE-3D999B6DC7EA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F56C6-6A95-CF41-E335-9DEE51D324F6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852B9A-3115-B973-4F5B-61B98928B0CA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2C93B4-CBD2-D17C-4C59-C0705C4C4A8E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6D25B7-54EE-1E4A-2017-1E222954BCC2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587B52-9907-A276-AB58-966047B9F0E3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3AB1E95-3286-0DA9-25E8-08B23AF66616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A19429-87F8-26E2-AFE5-98517752938D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72034A-C89C-FA30-5C72-326F82C7057A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C61BEB-591A-9E14-AAD4-F70B9CCAF25C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635102A-8A9F-73F1-5247-D7658CEDD737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650C99-0BF3-6819-AF5C-20EBA9A0EF9D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B33D9B-4CF8-220F-9F2B-E9FC114597E3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3A49C5-5EA4-6E41-4E26-F7B593EED082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173B3E5-DD36-6A33-DB93-B80C017A51A3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24C5E5-B7DC-ABB9-D1A2-6548AA4C4E80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86A526-583F-5FCB-48D4-D73BD6D1F872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C4E130-4F58-6659-D526-96008C9D62BD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D188AF-1223-3889-22D5-5F9731CDB3EC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DB35422-7E47-197F-A24B-353A7DBB63C7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94011DE-23B5-AED8-2F27-74DFC55915C8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F73B5C5-752E-29EB-63EE-1C6747952700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8E4370-E161-7DD5-FCA1-5484EBF8A097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6937E2F-C8DE-DB8B-41EB-62CC51C70CFC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5C28EC-B38D-1F7C-2854-7EF6C7946629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0F8728-ABF4-24ED-79AD-760AD9CBC2D2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8A3D52-AB1C-D3D7-BE97-D8A46AD0CF4F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7D0DE9-C497-2A12-241F-567ED15F463D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747759C-2077-1791-100B-D6A37C36B56A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CE06F46-D474-CE44-4A59-E125F62753C5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12E535-743C-5786-BBEA-34A2E15014F4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768DE0-6A8B-B1B3-01D0-EB65DBFE51E4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D271-RLL</a:t>
            </a:r>
          </a:p>
        </p:txBody>
      </p:sp>
    </p:spTree>
    <p:extLst>
      <p:ext uri="{BB962C8B-B14F-4D97-AF65-F5344CB8AC3E}">
        <p14:creationId xmlns:p14="http://schemas.microsoft.com/office/powerpoint/2010/main" val="1809722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E80CAF-772E-2F30-D916-5E02CC792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061426"/>
              </p:ext>
            </p:extLst>
          </p:nvPr>
        </p:nvGraphicFramePr>
        <p:xfrm>
          <a:off x="155395" y="104072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3124764827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91968669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50341110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2622099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HBM795.MJCN.964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D273-RLL-15B3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4761139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B67BF2B-9301-ACA7-3FCB-6F6DD5B920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700" y="692150"/>
            <a:ext cx="3530600" cy="547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2AAC89-C20A-F8EC-F445-390FBDEB0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3419" y="939868"/>
            <a:ext cx="6261100" cy="544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6E2CC-8F55-A6E8-C14E-3F09D38A8C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82" y="550605"/>
            <a:ext cx="2311400" cy="547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76467-BDBA-76A6-4C17-C7C5821EA59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300" y="-19050"/>
            <a:ext cx="6121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C3544-70DB-2F9B-A7C3-DAE269BA7FF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1710" y="1131977"/>
            <a:ext cx="3238500" cy="5232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26A43FD-C84B-52CD-F6C7-1F4F93E37DFA}"/>
              </a:ext>
            </a:extLst>
          </p:cNvPr>
          <p:cNvGrpSpPr/>
          <p:nvPr/>
        </p:nvGrpSpPr>
        <p:grpSpPr>
          <a:xfrm>
            <a:off x="8601710" y="1489764"/>
            <a:ext cx="4555490" cy="3878471"/>
            <a:chOff x="5148672" y="787451"/>
            <a:chExt cx="4042418" cy="336029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12A3FB-44AD-C635-AF99-F1492A519E9D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57C765-8683-B982-8314-9118BFE5A726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0300F7-4DA3-50E0-2156-8A9B9ED556F6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71C2FB-8052-E412-FEBD-FEC01819B6AF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B6E61C-273B-B0C4-2284-08BFD0525C39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DFD83DF-385C-23EB-2FC2-ACE8B24904BF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367358-EC49-0A6C-9022-892A3D4F72DD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C03065-0C8C-4B79-2FB5-D3489CC139D0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CD8695-7F7D-55CF-E9DD-061F798BB0DB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332D298-ACFF-9230-AE87-96F052A36103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D3D249-8F17-B752-2F77-DFED2EA1AC00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2C40D9-6E06-5419-5F94-E1001F66AA73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C1E838F-146A-9A86-17B7-C720842255F3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8D1BB5-DA6D-F76D-94D7-61E94F254986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BFC6F9-E5F3-7E87-1A22-8C23120301B2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D96B52-F393-BC0F-1DD0-9B58BFD96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B6C63C-EB08-3093-5842-12B7836E30A2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4D54B4-B5F0-D77A-151F-2147321C4230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A0470C-23DA-C571-1005-BC372A0E3AAC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6608D0-932D-0618-AD65-A1DD3CA1F58F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F365A57-A112-9736-3E23-378C0076CEBF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37A0AA-778B-1695-FA2E-36A7C8EDAC14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29E052C-F7A8-A269-0BBF-61383A7551F3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6C11BA-BFA9-52E9-B2C9-9B204B59942D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FA347B5-4FEE-5040-43B0-8B6AAF5293E1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2BC12D-FBE6-1989-21AB-D88DD298F855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6AC77E-894C-4B09-2AEE-B21C7F7C2B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940D15-B961-2DFD-A052-86D27ACD2052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BD3E0B-B059-6795-1C36-804566B6AC60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02803D-1FE6-C067-4D3A-4AC89673E0F8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FBBCF5-8C9A-038E-8FDA-98323F2776D2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2A5C11-B3DD-7799-D88D-FDFE72AE97AC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109AD9-4943-3B93-63BF-8641C01EFBD7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A1B827-EDC8-4811-3F2E-8DD0724F04F3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80F090-A112-7CB7-3ED6-63AB39A90B5A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DC116C-7329-6E47-4186-463668E43F3A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A22092-E917-D05F-2C04-DB5AB1DEF362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0CE893-9FC3-99D8-E9A7-6EC81A675ED4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6B3699-5A5A-5713-0628-E21FADBFB890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A8DA58-8CBD-68A3-62F2-7EFFBD1B17D7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781AB4-CEEE-BD68-CB6C-88835E59B147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085623-EAB6-1344-A3B6-0F36942CDE2E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16DA050-768B-5DCC-626B-D03368873183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72144C-583D-C775-5022-1356767F2974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55718-22A3-FD13-639A-BA8888CBF90E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0CB174-62ED-A015-8AF2-0A434C9F22EC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C493EB-DFC2-8951-F4C9-05915AD789FA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C6CAA5-006D-D12F-09EC-7E06B5829864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02EC461-48ED-12EC-1714-C64A3FD339F3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C30C72D-4DCB-C39B-9D40-D18363E3933A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270C45-9573-6F7F-DDEF-610CF8B6DFC2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4732BCC-C26D-A6CC-C6D1-5F4417BFA77F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3804089-EC64-DA56-AED5-0908D068F599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835758C-A9BF-BC9A-4817-106743ED731F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424192E-F4F9-2921-BA75-238765222E96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6E36E56-5A0B-62B7-8E49-D443F5571E5C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0C5BC95-E8D1-A3FE-FC36-423C0EA33404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120BB4-B71F-BEB9-5C5D-60D7361CBC94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7B56BA-4E70-9284-BCEB-4881FD4C0569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B57F295-566F-4323-4EED-476BBCB8807C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175B85D-8AFF-03C2-C500-0DF352F6ED79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80C57A6-0313-2904-3C88-7F1E4F19C70F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5580CFB-7770-7D03-176C-008587F138E0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6F42320-B92B-D172-1653-7DA1B7E01049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D273-RLL</a:t>
            </a:r>
          </a:p>
        </p:txBody>
      </p:sp>
    </p:spTree>
    <p:extLst>
      <p:ext uri="{BB962C8B-B14F-4D97-AF65-F5344CB8AC3E}">
        <p14:creationId xmlns:p14="http://schemas.microsoft.com/office/powerpoint/2010/main" val="282358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AEA7BA9-8CB5-1FED-4E14-00E16AC3B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155017"/>
              </p:ext>
            </p:extLst>
          </p:nvPr>
        </p:nvGraphicFramePr>
        <p:xfrm>
          <a:off x="276165" y="198962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722542099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406480397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0917324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323671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HBM536.PJNF.357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D292-RLL-14C2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1795182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0AF6D2-754B-C4F7-62D7-8782BA16CC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50" y="762000"/>
            <a:ext cx="4508500" cy="533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6770AE-BCE4-6F7E-5D72-BA9936253F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570" y="762000"/>
            <a:ext cx="7594600" cy="541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72BC1-CBCB-9E82-4B04-B69A3C253B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024" y="-32161"/>
            <a:ext cx="362297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75091-71B5-F2B5-A042-F07BC73A3F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287" y="5670550"/>
            <a:ext cx="381635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128E3-AD6F-5F6D-6899-8EB0A9C799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87" y="812800"/>
            <a:ext cx="4508500" cy="5283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7964D1B-6FBE-56DA-CDC1-1805DBC51A9F}"/>
              </a:ext>
            </a:extLst>
          </p:cNvPr>
          <p:cNvGrpSpPr/>
          <p:nvPr/>
        </p:nvGrpSpPr>
        <p:grpSpPr>
          <a:xfrm rot="20783568">
            <a:off x="273140" y="1111809"/>
            <a:ext cx="4792633" cy="3878471"/>
            <a:chOff x="5148672" y="787451"/>
            <a:chExt cx="4042418" cy="336029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249B20-450D-C737-4D53-ECC18730A0B1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962A99-B945-92EA-B736-8D16FC18CEC6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E9C16A-DC5D-2B8C-9F77-0DFC8F08B864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E041F7-768F-F693-C1D0-0FE5AC4E8BFB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3B5CC2E-4C6E-EC3D-94F3-B97EAFC5F868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F785F2-C4BB-3C8A-36F2-BD9517726408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B332C92-DDBE-61B4-D22D-C2C1B5102439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2594B9-7EE8-E574-E473-CD2BFCED1E37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ABC2E0-6166-CEF8-6AEC-A07960F0A556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2F331F-7A26-CCC5-1994-76F2CF4B89E1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0D42D-65C7-2F39-9EF6-3F0EE1F084EF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D042DB-BC9E-97A3-19D1-956E3952AB22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2D8CA47-35CD-28C6-F355-B39B0C85B982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D5E9B8-5BD9-8663-945F-E6C7FBD2890B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21DB49-9CB2-AA88-F473-E7E8862C9480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BC90C1-DDB1-6522-4B04-B7ADDFB27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4B3E6BC-90F3-A316-8C48-8EF7EA9A6D32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AC3BB8-9271-7F78-1509-50715ED0CBBA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67AAF1-3180-44BA-AD1E-4B1C5ED49236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0191C7-CA79-5130-59D1-8D9A1D92B20A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6D1B45-2AD7-95F6-679B-C63C81EDF921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1AE525-6E97-39DA-33ED-2C4FDDB5CB74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5E3586-DDAC-86A1-48CC-B7EE19554802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FBE1CEF-9CC3-1C79-E8AC-D8564B3A6AFB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34A2E3-A6AB-EBAF-D6C7-61EA9F12AC73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3252C4D-E354-E2C9-286D-FB462DDEC6CD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7AAA04B-9849-31E2-1B0C-969EBB6C9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B308E17-A9C5-A4FD-4FC8-6C3AE04C3F61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45FD76-A8E0-1739-AB06-068951DF3375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8BFDA6-D454-D3D8-362E-E08F1B058C33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41CF10-F92B-1019-FF11-53CB030936C7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D857F9-1347-DBA1-90AD-EB5EB4B1ACA3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4CD8A4-74C6-5CD5-3AEF-87C21A56ACB7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1F8F5E-BFA6-8D8B-1A24-33376E776705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043A75-FAD3-AE01-1BEE-6E72DCB9C4F3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6F9444-4BF5-FBCD-6EA9-32F52D5550ED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3B57E7-0E17-2DC1-57E5-DDA07E6C1DBF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6BFF4E-C943-B1EB-2E1A-E8A84940EFB9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FCDCE8-6724-954E-6B0F-D9FB98EF6B84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8E9C23-7A06-F422-C38E-78E788B1261C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EE2F44-03AC-EB93-64B6-79DB735F5383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5DE14E-EDA8-BDB2-96D3-806D10AAF51E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A52C50-6303-96A5-A9B5-7728CB35E5AA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5777B8-9AA6-A574-0D41-3D8AE1D71580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9B6692-9B78-EA91-3531-C7E348FE84D4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04B8663-FD73-6E46-3E6F-0EEB743AF4BF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9900AA-BAB0-979A-091E-CE79033E6E6B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386659-EBA3-080D-BB18-D2D110591BB0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6E39203-08E6-DC17-0320-6DB74B03397D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02AF6E-88C9-F1A3-089D-1F513E08AA7D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566AEB-D6A0-E41B-5B6D-FC31AD79C1A9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75E42CF-CDD8-CE6E-C119-E56D904394F4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736B809-8749-1714-37F0-22B7FFB5D524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1E21CE1-8D7E-15BA-EE9C-04E1825F2485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77E4B9-D0AD-231D-9D27-09C4E58B40B5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4D3040-C57D-C7FF-BC52-91EC89041061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1F3F79C-965A-C593-CA72-D1464EE35633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86C680-CF94-2D59-9282-3322BF44CE5C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152012-3B20-B66F-E8AA-FDC2BA54954F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0E85FD-5C29-A9BE-AD7F-B65A7E3FCD8B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C35E3E6-3B5E-F37D-64EF-ED02A1A49E96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607E14-2CC2-EC04-28D2-9C584D90949D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33E7A9-3794-84CD-4AF3-2699DC6C0E5E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6430CBF-9D9E-F5D5-AE67-EC1A046518A0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D292-RLL</a:t>
            </a:r>
          </a:p>
        </p:txBody>
      </p:sp>
    </p:spTree>
    <p:extLst>
      <p:ext uri="{BB962C8B-B14F-4D97-AF65-F5344CB8AC3E}">
        <p14:creationId xmlns:p14="http://schemas.microsoft.com/office/powerpoint/2010/main" val="3535549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756178-9C3D-75B8-CC80-89C5720CD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67276"/>
              </p:ext>
            </p:extLst>
          </p:nvPr>
        </p:nvGraphicFramePr>
        <p:xfrm>
          <a:off x="10052216" y="5022400"/>
          <a:ext cx="14097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47030420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D292-RLL-19B4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855677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B07E23D-D581-B233-6333-5159D68A20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501" y="211347"/>
            <a:ext cx="3017520" cy="4718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B206F-187A-C47C-21E2-1C3A816FFF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6169" y="5198320"/>
            <a:ext cx="60198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BC53E-5DAC-701C-77DF-90A1BA674C9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608" y="0"/>
            <a:ext cx="5994400" cy="528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4A3F91-9A78-C046-529F-E43B0DC4F0DF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D292-RLL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84C3429-5A6B-7091-1663-37AD66F9F1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008" y="175920"/>
            <a:ext cx="2560320" cy="48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78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DFB473-BB00-9346-96FA-67CC1A5336D6}"/>
              </a:ext>
            </a:extLst>
          </p:cNvPr>
          <p:cNvSpPr txBox="1"/>
          <p:nvPr/>
        </p:nvSpPr>
        <p:spPr>
          <a:xfrm>
            <a:off x="836908" y="5145437"/>
            <a:ext cx="2826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D292-RUL-5B6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17EF8-DBE2-1246-144A-4697866BD11B}"/>
              </a:ext>
            </a:extLst>
          </p:cNvPr>
          <p:cNvSpPr txBox="1"/>
          <p:nvPr/>
        </p:nvSpPr>
        <p:spPr>
          <a:xfrm>
            <a:off x="694840" y="5871274"/>
            <a:ext cx="2826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D292-RUL-8B5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DDF55-D75C-48B1-E458-8E4833021FDC}"/>
              </a:ext>
            </a:extLst>
          </p:cNvPr>
          <p:cNvSpPr txBox="1"/>
          <p:nvPr/>
        </p:nvSpPr>
        <p:spPr>
          <a:xfrm>
            <a:off x="4029559" y="6059837"/>
            <a:ext cx="15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950C5-D3C4-132C-6B3C-83C6A1F4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7" y="0"/>
            <a:ext cx="5191648" cy="563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9D8FE-8AAB-69DE-8094-11833257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982" y="-259322"/>
            <a:ext cx="5056718" cy="4051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B4539-E4B5-7E4F-6CAD-130C7EED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89" y="3213302"/>
            <a:ext cx="1652392" cy="4160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84A04-57D8-E5C1-BD1D-EAD2DABB4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1782" y="1766351"/>
            <a:ext cx="2110218" cy="447856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D6FB49A-1A86-2ADC-D9CE-4155A0F8EF92}"/>
              </a:ext>
            </a:extLst>
          </p:cNvPr>
          <p:cNvSpPr txBox="1"/>
          <p:nvPr/>
        </p:nvSpPr>
        <p:spPr>
          <a:xfrm>
            <a:off x="5899688" y="416904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D9C949F-0FB3-28EB-FCE5-396019D7E2D7}"/>
              </a:ext>
            </a:extLst>
          </p:cNvPr>
          <p:cNvGrpSpPr/>
          <p:nvPr/>
        </p:nvGrpSpPr>
        <p:grpSpPr>
          <a:xfrm flipH="1">
            <a:off x="-831218" y="82289"/>
            <a:ext cx="6021414" cy="3368123"/>
            <a:chOff x="476564" y="430018"/>
            <a:chExt cx="6021414" cy="3368123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351A83-2974-7DB5-ED20-6045B2213327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856A15B-04A2-E563-0B69-54950CD57FAA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4B849E9-A680-CD3B-EA9C-E03D1196088C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8D7D13-DB62-B283-7C58-9A113B2A2478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4FDB7E6-93A2-2E89-C471-5A19CE5B8921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C0F34CD-FD37-6A2B-F8BC-EBBE4F1DA7A0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25A6B94-B69E-C018-9D64-14E3B4A674E7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AB69237-9423-1739-3CB9-1C8494B0DCEC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573C8D7-E300-74AA-7DC6-098A26BA827F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977C1D-E111-A793-5FA7-82121A30DA93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6E6125C-315C-9D38-890A-1564F56621F5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EE2B885-8C35-4F8D-083B-8B7373845652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861BE7E-C161-AB65-3340-0F1834B95F24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35A00E-FA3C-C44B-3F8D-D14F7B999EDB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5256A8-92D6-323A-A0D5-82560238E560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08E061D-AF40-CDB3-1E97-130435A56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82CDDA2-A88F-9826-C34C-BB4A5D7E7EAE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6D737AF-5A8D-7AD3-7767-84653F0CB6A1}"/>
                </a:ext>
              </a:extLst>
            </p:cNvPr>
            <p:cNvCxnSpPr/>
            <p:nvPr/>
          </p:nvCxnSpPr>
          <p:spPr>
            <a:xfrm rot="21534853">
              <a:off x="5173419" y="50846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C015916-B4CB-4FE6-5778-9C4ACC7BEAF4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BF88C80-23B1-F1A0-4602-A80F6DA90573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8C6AB55-5FDA-1789-E048-C994B32D2B3E}"/>
                </a:ext>
              </a:extLst>
            </p:cNvPr>
            <p:cNvCxnSpPr/>
            <p:nvPr/>
          </p:nvCxnSpPr>
          <p:spPr>
            <a:xfrm rot="21534853">
              <a:off x="4921599" y="5394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F6265BD-77B3-23E3-B196-88069A8947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9CEBA02-16A5-08D4-F2FE-DFCB3F50551D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0FD6025-5BCC-F177-E012-070FDCE1919D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3CD7033-2C79-E7F0-CB38-42BF563590AE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24E06A0-9086-3F96-2EA7-179109FF8931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4968597-5223-6127-0A42-174CEB7EE406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C5FCBCF-E275-E816-57D2-C616A686DA9E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113DF5-A3A8-176E-F1D3-E8A040B472B0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0B9BAE-763A-F135-CF7A-4AA04DD99542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A7DE60-AEFB-17D9-6DBD-799A1EC31A7F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35EA98-B019-7991-9B81-D8A2AE3B2F4E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8899DE2-0693-66D6-1175-917C6CAB2E32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4215CE9-2AD0-815C-F69C-186CC67B658A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12F686B-1648-5635-CF8F-86693FE5B74D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662940-8CBE-6281-F1D3-213A81CFF2D6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34427FA-7F7B-9506-7028-FCD57D187DB0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A9A5908-6667-AE98-94E6-ACE3EA38DF71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2DEFB9-55EC-FB6E-D72E-ECFF5DA8B996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B81C01B-0D8A-1971-DC80-03C96496DAE3}"/>
                </a:ext>
              </a:extLst>
            </p:cNvPr>
            <p:cNvSpPr txBox="1"/>
            <p:nvPr/>
          </p:nvSpPr>
          <p:spPr>
            <a:xfrm rot="21271931">
              <a:off x="4611918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6DE8733-B2EC-91FE-8B4F-5E72CE25FDC4}"/>
                </a:ext>
              </a:extLst>
            </p:cNvPr>
            <p:cNvSpPr txBox="1"/>
            <p:nvPr/>
          </p:nvSpPr>
          <p:spPr>
            <a:xfrm rot="21271931">
              <a:off x="48242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480147C-D024-F36D-20F8-9EEFE227E5D7}"/>
                </a:ext>
              </a:extLst>
            </p:cNvPr>
            <p:cNvSpPr txBox="1"/>
            <p:nvPr/>
          </p:nvSpPr>
          <p:spPr>
            <a:xfrm rot="21271931">
              <a:off x="5112850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A4CE4C8-930B-8F05-DBC8-1E12468C4574}"/>
                </a:ext>
              </a:extLst>
            </p:cNvPr>
            <p:cNvSpPr txBox="1"/>
            <p:nvPr/>
          </p:nvSpPr>
          <p:spPr>
            <a:xfrm rot="21271931">
              <a:off x="537724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2DA6673-A76C-1DEB-8C98-04EE75D9DEA2}"/>
              </a:ext>
            </a:extLst>
          </p:cNvPr>
          <p:cNvSpPr txBox="1"/>
          <p:nvPr/>
        </p:nvSpPr>
        <p:spPr>
          <a:xfrm>
            <a:off x="4682600" y="5526925"/>
            <a:ext cx="2826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D292-RUL-5B6</a:t>
            </a:r>
          </a:p>
        </p:txBody>
      </p:sp>
    </p:spTree>
    <p:extLst>
      <p:ext uri="{BB962C8B-B14F-4D97-AF65-F5344CB8AC3E}">
        <p14:creationId xmlns:p14="http://schemas.microsoft.com/office/powerpoint/2010/main" val="1666705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5DBAB0-2FAB-0598-6831-9F1367BD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90082"/>
              </p:ext>
            </p:extLst>
          </p:nvPr>
        </p:nvGraphicFramePr>
        <p:xfrm>
          <a:off x="267538" y="242094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417470035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42541399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6059508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4051334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HBM967.CLZG.977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D341-RLL-17C4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3278556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BBC28A1-5AE6-F413-EFFA-07B2C99083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586" y="242094"/>
            <a:ext cx="4191000" cy="530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C7F62-0B37-CC7D-717E-1BF8C4497C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4" y="603488"/>
            <a:ext cx="5002222" cy="4055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78BF7-3E54-5BF2-0B77-09CFEDB380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3930" y="1698466"/>
            <a:ext cx="2846706" cy="491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5EC84-9BBF-F832-6DB1-991AA5B332C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3178" y="4967920"/>
            <a:ext cx="4861560" cy="16479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476769-15B7-F266-2F65-F82C57426D13}"/>
              </a:ext>
            </a:extLst>
          </p:cNvPr>
          <p:cNvGrpSpPr/>
          <p:nvPr/>
        </p:nvGrpSpPr>
        <p:grpSpPr>
          <a:xfrm rot="21160186">
            <a:off x="5163603" y="799558"/>
            <a:ext cx="4792633" cy="3878471"/>
            <a:chOff x="5148672" y="787451"/>
            <a:chExt cx="4042418" cy="336029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B1E8B8-1656-8107-0FAB-00AFA44B8F84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039B8A-8472-8BEC-FE07-F2F395F9CAA2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2B29DA-84EE-4C56-39BF-51543B777DFA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6FF1841-288B-EC12-07D2-44D89F89D5CC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D03815-B3A2-8F40-F840-FC3A74BF7C39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E0C558-5C2A-F457-A24C-4A421F5419B8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EB1611-C80C-172B-1975-DD51E7E8EEEF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A25EC1-0243-791C-984E-70BEA8476EFC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6EF987-EF87-262A-2F23-4E35AAEF2829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CE7301-19FA-F01F-F3B2-76D92B075867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15DCE5-4AFD-1C96-9C26-F7A0BC3726EF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904733-AC00-D676-324F-C664A6684E13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42BFE0-53FE-C5BF-D2DE-1C204D017E34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1155CE-4B10-75AD-9951-FAC90AC115FD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59332-571E-4894-8E15-EF48EE5DFD23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C505B0-D432-33C6-C82B-0DBFFEEDE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0843E0-3978-B667-59E6-BFEDBE1995F6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639031-C8DC-A995-3837-B1B040E4E868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425432-7BB4-F7C1-0835-D607E0B18B1B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DDCB72-86A8-15B9-8004-498A2591E904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D1283EE-A77B-1823-9B47-C820DFE6D2AF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32D0C16-F003-2BA2-B541-16CB1CAB6474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9CE9CD9-85D1-E21E-CD0F-7D4A50FDDA19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E75380-5216-EFF4-140B-C95BA34AB574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100EAE-80D9-2856-EA68-51564939013B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20AC44-50DF-31FF-F726-27D99E47615D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FA72996-7B2E-600A-5F6B-3F312C44E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D0345E9-3730-0ABB-1DC6-2E7907712EB3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F01984-301B-8D4A-FDAC-60D9B607B7E6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D8F33-7471-8EC9-DB90-8DB3C2AEAF4B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04A459-381F-F1DB-E79F-8936FA43137F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F5BB1A-A470-3F7A-33E0-CFEE5504F0A0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B48B1D-E501-C7C4-3649-BB547738925F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D1CC76-77B9-F01D-1B00-36A620D5604F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131357F-2346-A3DA-8B01-0AFE4A64713C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38C954-5748-9B4D-CEFE-3B17D2AB1892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041198-AE5A-DD33-5D67-287888DB49CC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349DD4-BD3C-79A6-6D86-443D23C42EA6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F2C0A4-E5F6-9785-E99C-CB241D5B7AA6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D5E66F-D03D-AD07-0C7C-4B38E9168A4C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CE97B2-FEF4-299E-FF8F-C17B312B8486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82610A-2FBD-1FDA-129A-184E48DBA579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C57F290-1361-6FDF-0512-00C5DCF7F39A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7007BB-B850-CF39-0A86-839D9FF3E658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4826C1-174D-01C1-07AE-7E0ADF4E2634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F5FAC2E-EC19-7EA2-F8C8-8F5A0E1AF17C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1DC87D-F213-4904-86BF-424909AC9B2A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F666475-A4CD-372D-F246-F40E175B6D3B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2A255D-AFB8-B211-22FE-492A1240C021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569E58-452D-555B-DA52-9668D009501A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5BC9AD-FFB4-8C0B-2495-CDAEB8B2EB7C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A4C6A5-F0FF-0BE6-C8C7-C758C16C18DF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567F46A-9D07-E007-FD0D-61A0CCA00E05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C07087C-7F15-5761-7D16-86D3F286CE9A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9E826E6-BA5F-C976-BCF4-77B209D128B1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D241B2B-4EFF-9116-367D-8208FE5E4687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F888492-8942-AA00-BB76-BFA57ECE00DA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F58D658-0EAA-AD8A-56AB-D693B6FADBEA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A55573-6031-FCCA-18E6-3E5C8D2CA1AD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DADDAEF-3FE3-854E-2316-F6EF3844BF00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82B52E-8D83-575D-747F-647D16D2EE6F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A039B2F-43D5-361C-75ED-E288DD605CB6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90AA76-7811-F296-93FC-0BF41447D040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886AA41-70A6-9332-14A1-B9C490E1F9EA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D341-RLL</a:t>
            </a:r>
          </a:p>
        </p:txBody>
      </p:sp>
    </p:spTree>
    <p:extLst>
      <p:ext uri="{BB962C8B-B14F-4D97-AF65-F5344CB8AC3E}">
        <p14:creationId xmlns:p14="http://schemas.microsoft.com/office/powerpoint/2010/main" val="204784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81312-AFEF-3657-D3D7-6D6836266D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75" y="934358"/>
            <a:ext cx="2097076" cy="3886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83366-7622-A191-722A-61AFADAA16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013" y="987907"/>
            <a:ext cx="4197213" cy="27239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E2786E-342F-A917-1B92-A98382115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840067"/>
              </p:ext>
            </p:extLst>
          </p:nvPr>
        </p:nvGraphicFramePr>
        <p:xfrm>
          <a:off x="0" y="101912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419760852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91357454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689124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964763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HBM725.CTFN.564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D231-RLL-13B4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5318835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ED6CE52-673B-5109-BFAE-F932CB7968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593" y="1178141"/>
            <a:ext cx="3479054" cy="4881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53060-77AA-D0BF-187E-07A9D5EE27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28" y="3848382"/>
            <a:ext cx="3910694" cy="290336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71FF976-6BCC-587F-8ED7-3F0EB1AF201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401" y="957161"/>
            <a:ext cx="4318000" cy="5232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B41134-AF61-9F1B-89A8-FEA75A24F1FF}"/>
              </a:ext>
            </a:extLst>
          </p:cNvPr>
          <p:cNvGrpSpPr/>
          <p:nvPr/>
        </p:nvGrpSpPr>
        <p:grpSpPr>
          <a:xfrm rot="20168777">
            <a:off x="3039786" y="1388653"/>
            <a:ext cx="5537478" cy="3391068"/>
            <a:chOff x="162989" y="650917"/>
            <a:chExt cx="4846483" cy="339106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C5C48A-F441-0C07-574A-84C9484FB822}"/>
                </a:ext>
              </a:extLst>
            </p:cNvPr>
            <p:cNvGrpSpPr/>
            <p:nvPr/>
          </p:nvGrpSpPr>
          <p:grpSpPr>
            <a:xfrm>
              <a:off x="206704" y="708679"/>
              <a:ext cx="3802426" cy="3333306"/>
              <a:chOff x="367751" y="196254"/>
              <a:chExt cx="9611459" cy="452581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72AE6C6-8E41-9B93-67CF-6EF6531F633B}"/>
                  </a:ext>
                </a:extLst>
              </p:cNvPr>
              <p:cNvCxnSpPr/>
              <p:nvPr/>
            </p:nvCxnSpPr>
            <p:spPr>
              <a:xfrm rot="21534853">
                <a:off x="409180" y="389866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48378ED-681D-21D2-248C-FD07C26DC126}"/>
                  </a:ext>
                </a:extLst>
              </p:cNvPr>
              <p:cNvCxnSpPr/>
              <p:nvPr/>
            </p:nvCxnSpPr>
            <p:spPr>
              <a:xfrm rot="21534853">
                <a:off x="2058248" y="358611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2BDE8FD-0922-70E3-B36B-F2E7E62938A8}"/>
                  </a:ext>
                </a:extLst>
              </p:cNvPr>
              <p:cNvCxnSpPr/>
              <p:nvPr/>
            </p:nvCxnSpPr>
            <p:spPr>
              <a:xfrm rot="21534853">
                <a:off x="819976" y="401747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F553D58-D498-B4BD-D935-F020156D8F21}"/>
                  </a:ext>
                </a:extLst>
              </p:cNvPr>
              <p:cNvCxnSpPr/>
              <p:nvPr/>
            </p:nvCxnSpPr>
            <p:spPr>
              <a:xfrm rot="21534853">
                <a:off x="1237772" y="393829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D24BC0F-A2F4-7409-A4AA-E7BB9D9D01FD}"/>
                  </a:ext>
                </a:extLst>
              </p:cNvPr>
              <p:cNvCxnSpPr/>
              <p:nvPr/>
            </p:nvCxnSpPr>
            <p:spPr>
              <a:xfrm rot="21534853">
                <a:off x="1653390" y="400704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EF9CE9-C68E-E5D2-9E5E-685E634866A4}"/>
                  </a:ext>
                </a:extLst>
              </p:cNvPr>
              <p:cNvCxnSpPr/>
              <p:nvPr/>
            </p:nvCxnSpPr>
            <p:spPr>
              <a:xfrm rot="21534853">
                <a:off x="2509903" y="330833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62A1A80-AEA2-FBDD-C58A-90F712B6947C}"/>
                  </a:ext>
                </a:extLst>
              </p:cNvPr>
              <p:cNvCxnSpPr/>
              <p:nvPr/>
            </p:nvCxnSpPr>
            <p:spPr>
              <a:xfrm rot="21534853">
                <a:off x="2894023" y="352613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43E32B9-F71D-C860-F8C3-AD986D281B49}"/>
                  </a:ext>
                </a:extLst>
              </p:cNvPr>
              <p:cNvCxnSpPr/>
              <p:nvPr/>
            </p:nvCxnSpPr>
            <p:spPr>
              <a:xfrm rot="21534853">
                <a:off x="3311630" y="334868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3E0E95-F7F5-7B4C-59CF-EC2FA85597F9}"/>
                  </a:ext>
                </a:extLst>
              </p:cNvPr>
              <p:cNvCxnSpPr/>
              <p:nvPr/>
            </p:nvCxnSpPr>
            <p:spPr>
              <a:xfrm rot="21534853">
                <a:off x="3729238" y="317124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D60BAA-94D2-E70C-C196-77FE2F403379}"/>
                  </a:ext>
                </a:extLst>
              </p:cNvPr>
              <p:cNvCxnSpPr/>
              <p:nvPr/>
            </p:nvCxnSpPr>
            <p:spPr>
              <a:xfrm rot="21534853">
                <a:off x="4146846" y="299379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209286D-BA61-D8DF-0258-D6EB3853E0D2}"/>
                  </a:ext>
                </a:extLst>
              </p:cNvPr>
              <p:cNvCxnSpPr/>
              <p:nvPr/>
            </p:nvCxnSpPr>
            <p:spPr>
              <a:xfrm rot="21534853">
                <a:off x="4549708" y="281914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15303A9-B984-FAEC-5B96-3E525C8D26FF}"/>
                  </a:ext>
                </a:extLst>
              </p:cNvPr>
              <p:cNvCxnSpPr/>
              <p:nvPr/>
            </p:nvCxnSpPr>
            <p:spPr>
              <a:xfrm rot="21534853">
                <a:off x="4960785" y="308545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F6044AC-A3E2-14F2-D53C-AD73111D4C91}"/>
                  </a:ext>
                </a:extLst>
              </p:cNvPr>
              <p:cNvCxnSpPr/>
              <p:nvPr/>
            </p:nvCxnSpPr>
            <p:spPr>
              <a:xfrm rot="21534853">
                <a:off x="5371163" y="298313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7B2ED19-E3FD-0D02-933C-F83DE93BA9DB}"/>
                  </a:ext>
                </a:extLst>
              </p:cNvPr>
              <p:cNvCxnSpPr/>
              <p:nvPr/>
            </p:nvCxnSpPr>
            <p:spPr>
              <a:xfrm rot="21534853">
                <a:off x="5781540" y="288081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7832AFB-372B-2A1D-3C91-CA79B550712A}"/>
                  </a:ext>
                </a:extLst>
              </p:cNvPr>
              <p:cNvCxnSpPr/>
              <p:nvPr/>
            </p:nvCxnSpPr>
            <p:spPr>
              <a:xfrm rot="21534853">
                <a:off x="6191918" y="277848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1DADB5F-C519-1A4A-E0F8-035615233B0A}"/>
                  </a:ext>
                </a:extLst>
              </p:cNvPr>
              <p:cNvCxnSpPr/>
              <p:nvPr/>
            </p:nvCxnSpPr>
            <p:spPr>
              <a:xfrm rot="21534853">
                <a:off x="367751" y="328092"/>
                <a:ext cx="5783822" cy="736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F1A22BA-D81C-FB24-BCD6-6AF58A18E754}"/>
                  </a:ext>
                </a:extLst>
              </p:cNvPr>
              <p:cNvCxnSpPr/>
              <p:nvPr/>
            </p:nvCxnSpPr>
            <p:spPr>
              <a:xfrm rot="21534853">
                <a:off x="450150" y="4651318"/>
                <a:ext cx="5783822" cy="736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F486FC1-6DB7-739A-EF61-1E9C5F33F429}"/>
                  </a:ext>
                </a:extLst>
              </p:cNvPr>
              <p:cNvCxnSpPr/>
              <p:nvPr/>
            </p:nvCxnSpPr>
            <p:spPr>
              <a:xfrm rot="21534853">
                <a:off x="7849678" y="255486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EE42C14-DB79-5296-8E81-994727822267}"/>
                  </a:ext>
                </a:extLst>
              </p:cNvPr>
              <p:cNvCxnSpPr/>
              <p:nvPr/>
            </p:nvCxnSpPr>
            <p:spPr>
              <a:xfrm rot="21534853">
                <a:off x="6611406" y="298622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A9F3325-9C15-CF14-81BE-8DD951F09A6F}"/>
                  </a:ext>
                </a:extLst>
              </p:cNvPr>
              <p:cNvCxnSpPr/>
              <p:nvPr/>
            </p:nvCxnSpPr>
            <p:spPr>
              <a:xfrm rot="21534853">
                <a:off x="7029202" y="290704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920F734-370B-2117-50F5-0739BAC62D0B}"/>
                  </a:ext>
                </a:extLst>
              </p:cNvPr>
              <p:cNvCxnSpPr/>
              <p:nvPr/>
            </p:nvCxnSpPr>
            <p:spPr>
              <a:xfrm rot="21534853">
                <a:off x="7444820" y="297578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835452F-B018-6C95-75F6-A6D7AA38A9FD}"/>
                  </a:ext>
                </a:extLst>
              </p:cNvPr>
              <p:cNvCxnSpPr/>
              <p:nvPr/>
            </p:nvCxnSpPr>
            <p:spPr>
              <a:xfrm rot="21534853">
                <a:off x="8301333" y="227707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5AD2E14-3A80-26DE-5604-A8308E71043C}"/>
                  </a:ext>
                </a:extLst>
              </p:cNvPr>
              <p:cNvCxnSpPr/>
              <p:nvPr/>
            </p:nvCxnSpPr>
            <p:spPr>
              <a:xfrm rot="21534853">
                <a:off x="8685453" y="249487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647E266-2312-3A02-A5CE-4EBB6D17AC28}"/>
                  </a:ext>
                </a:extLst>
              </p:cNvPr>
              <p:cNvCxnSpPr/>
              <p:nvPr/>
            </p:nvCxnSpPr>
            <p:spPr>
              <a:xfrm rot="21534853">
                <a:off x="9103060" y="231743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6B7D1BC-B91A-FDFE-49B0-67C2AE6562B8}"/>
                  </a:ext>
                </a:extLst>
              </p:cNvPr>
              <p:cNvCxnSpPr/>
              <p:nvPr/>
            </p:nvCxnSpPr>
            <p:spPr>
              <a:xfrm rot="21534853">
                <a:off x="9520668" y="213998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0018F3D-43F1-4F5F-4274-20A9A8BC1FD9}"/>
                  </a:ext>
                </a:extLst>
              </p:cNvPr>
              <p:cNvCxnSpPr/>
              <p:nvPr/>
            </p:nvCxnSpPr>
            <p:spPr>
              <a:xfrm rot="21534853">
                <a:off x="9938276" y="196254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5DD3554-75D9-4D61-B72E-4A22A42181E1}"/>
                  </a:ext>
                </a:extLst>
              </p:cNvPr>
              <p:cNvCxnSpPr/>
              <p:nvPr/>
            </p:nvCxnSpPr>
            <p:spPr>
              <a:xfrm rot="21534853">
                <a:off x="6157067" y="240606"/>
                <a:ext cx="3768456" cy="736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6981E1B-85B9-EFE9-907D-0A82DB6CBBE5}"/>
                  </a:ext>
                </a:extLst>
              </p:cNvPr>
              <p:cNvCxnSpPr/>
              <p:nvPr/>
            </p:nvCxnSpPr>
            <p:spPr>
              <a:xfrm rot="21534853">
                <a:off x="6210754" y="4558889"/>
                <a:ext cx="3768456" cy="736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CF109C3-AE27-9EAC-2C0E-AFEFBAAD735F}"/>
                </a:ext>
              </a:extLst>
            </p:cNvPr>
            <p:cNvGrpSpPr/>
            <p:nvPr/>
          </p:nvGrpSpPr>
          <p:grpSpPr>
            <a:xfrm>
              <a:off x="162989" y="750651"/>
              <a:ext cx="3880434" cy="365511"/>
              <a:chOff x="6668855" y="1311348"/>
              <a:chExt cx="4921658" cy="31180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84DB8F-1D39-DFCF-371E-802AB3E0B6BF}"/>
                  </a:ext>
                </a:extLst>
              </p:cNvPr>
              <p:cNvSpPr txBox="1"/>
              <p:nvPr/>
            </p:nvSpPr>
            <p:spPr>
              <a:xfrm rot="21271931">
                <a:off x="6668855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31C8A09-600D-B0C7-D399-1E1CEA617B0B}"/>
                  </a:ext>
                </a:extLst>
              </p:cNvPr>
              <p:cNvSpPr txBox="1"/>
              <p:nvPr/>
            </p:nvSpPr>
            <p:spPr>
              <a:xfrm rot="21271931">
                <a:off x="6859740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88CC0A5-8076-C71B-F945-48053935725A}"/>
                  </a:ext>
                </a:extLst>
              </p:cNvPr>
              <p:cNvSpPr txBox="1"/>
              <p:nvPr/>
            </p:nvSpPr>
            <p:spPr>
              <a:xfrm rot="21271931">
                <a:off x="7112222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CB733A-DF73-12F2-06CC-1D80C30701CF}"/>
                  </a:ext>
                </a:extLst>
              </p:cNvPr>
              <p:cNvSpPr txBox="1"/>
              <p:nvPr/>
            </p:nvSpPr>
            <p:spPr>
              <a:xfrm rot="21271931">
                <a:off x="7283477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B89E5B-0EE7-B283-9484-E0EC87E67833}"/>
                  </a:ext>
                </a:extLst>
              </p:cNvPr>
              <p:cNvSpPr txBox="1"/>
              <p:nvPr/>
            </p:nvSpPr>
            <p:spPr>
              <a:xfrm rot="21271931">
                <a:off x="7516329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C56B3B-EFA8-811B-124A-140D54840082}"/>
                  </a:ext>
                </a:extLst>
              </p:cNvPr>
              <p:cNvSpPr txBox="1"/>
              <p:nvPr/>
            </p:nvSpPr>
            <p:spPr>
              <a:xfrm rot="21271931">
                <a:off x="7729618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6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CD9977-351A-52DC-4AE4-5AC154E6714E}"/>
                  </a:ext>
                </a:extLst>
              </p:cNvPr>
              <p:cNvSpPr txBox="1"/>
              <p:nvPr/>
            </p:nvSpPr>
            <p:spPr>
              <a:xfrm rot="21271931">
                <a:off x="7942907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4A26DF-51D4-5229-1FEE-AE36DA5BCA29}"/>
                  </a:ext>
                </a:extLst>
              </p:cNvPr>
              <p:cNvSpPr txBox="1"/>
              <p:nvPr/>
            </p:nvSpPr>
            <p:spPr>
              <a:xfrm rot="21271931">
                <a:off x="8156195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8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7954CD-8967-B3FD-CD26-2C42507D312B}"/>
                  </a:ext>
                </a:extLst>
              </p:cNvPr>
              <p:cNvSpPr txBox="1"/>
              <p:nvPr/>
            </p:nvSpPr>
            <p:spPr>
              <a:xfrm rot="21271931">
                <a:off x="8360609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9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6C21-AEEF-9D28-BFA0-11E9F4033FE1}"/>
                  </a:ext>
                </a:extLst>
              </p:cNvPr>
              <p:cNvSpPr txBox="1"/>
              <p:nvPr/>
            </p:nvSpPr>
            <p:spPr>
              <a:xfrm rot="21271931">
                <a:off x="8511797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151E87-EDB2-0E62-2AD0-D39A350E604B}"/>
                  </a:ext>
                </a:extLst>
              </p:cNvPr>
              <p:cNvSpPr txBox="1"/>
              <p:nvPr/>
            </p:nvSpPr>
            <p:spPr>
              <a:xfrm rot="21271931">
                <a:off x="8725086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1BF4BA2-F2A8-9D62-DF5C-EB19D9965D6C}"/>
                  </a:ext>
                </a:extLst>
              </p:cNvPr>
              <p:cNvSpPr txBox="1"/>
              <p:nvPr/>
            </p:nvSpPr>
            <p:spPr>
              <a:xfrm rot="21271931">
                <a:off x="8938375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67B8ED6-AA51-3D91-BE4E-AA70226937F0}"/>
                  </a:ext>
                </a:extLst>
              </p:cNvPr>
              <p:cNvSpPr txBox="1"/>
              <p:nvPr/>
            </p:nvSpPr>
            <p:spPr>
              <a:xfrm rot="21271931">
                <a:off x="9117988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13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F17039-1B61-5044-62B3-91362349D4BF}"/>
                  </a:ext>
                </a:extLst>
              </p:cNvPr>
              <p:cNvSpPr txBox="1"/>
              <p:nvPr/>
            </p:nvSpPr>
            <p:spPr>
              <a:xfrm rot="21271931">
                <a:off x="9310273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14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8A9726-800E-AAF3-6F47-0C6BC2AAE1BB}"/>
                  </a:ext>
                </a:extLst>
              </p:cNvPr>
              <p:cNvSpPr txBox="1"/>
              <p:nvPr/>
            </p:nvSpPr>
            <p:spPr>
              <a:xfrm rot="21271931">
                <a:off x="9531351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15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CE752C3-7957-3897-2B79-FF45E6DB396D}"/>
                  </a:ext>
                </a:extLst>
              </p:cNvPr>
              <p:cNvSpPr txBox="1"/>
              <p:nvPr/>
            </p:nvSpPr>
            <p:spPr>
              <a:xfrm rot="21271931">
                <a:off x="9722238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16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92CE85-B894-5FA6-9890-90BB0E55D6F4}"/>
                  </a:ext>
                </a:extLst>
              </p:cNvPr>
              <p:cNvSpPr txBox="1"/>
              <p:nvPr/>
            </p:nvSpPr>
            <p:spPr>
              <a:xfrm rot="21271931">
                <a:off x="9974719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17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739FDD-50F4-A212-05DB-6A9F56C84EF8}"/>
                  </a:ext>
                </a:extLst>
              </p:cNvPr>
              <p:cNvSpPr txBox="1"/>
              <p:nvPr/>
            </p:nvSpPr>
            <p:spPr>
              <a:xfrm rot="21271931">
                <a:off x="10145973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18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CC0AD0-2C60-0788-1418-5F54F5E72754}"/>
                  </a:ext>
                </a:extLst>
              </p:cNvPr>
              <p:cNvSpPr txBox="1"/>
              <p:nvPr/>
            </p:nvSpPr>
            <p:spPr>
              <a:xfrm rot="21271931">
                <a:off x="10378825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19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5C96C9-0424-BA7D-3833-411B020F38CD}"/>
                  </a:ext>
                </a:extLst>
              </p:cNvPr>
              <p:cNvSpPr txBox="1"/>
              <p:nvPr/>
            </p:nvSpPr>
            <p:spPr>
              <a:xfrm rot="21271931">
                <a:off x="10592113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20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8C5F0AF-6B6C-E9CC-3C7E-F314455E81F7}"/>
                  </a:ext>
                </a:extLst>
              </p:cNvPr>
              <p:cNvSpPr txBox="1"/>
              <p:nvPr/>
            </p:nvSpPr>
            <p:spPr>
              <a:xfrm rot="21271931">
                <a:off x="10805404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21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EDE9E4-D076-EDD1-1460-351FFD0CC949}"/>
                  </a:ext>
                </a:extLst>
              </p:cNvPr>
              <p:cNvSpPr txBox="1"/>
              <p:nvPr/>
            </p:nvSpPr>
            <p:spPr>
              <a:xfrm rot="21271931">
                <a:off x="11018693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22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BE340AA-792A-C534-634B-C228C183F32A}"/>
                  </a:ext>
                </a:extLst>
              </p:cNvPr>
              <p:cNvSpPr txBox="1"/>
              <p:nvPr/>
            </p:nvSpPr>
            <p:spPr>
              <a:xfrm rot="21271931">
                <a:off x="11223105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23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62D99B1-B63E-DF8D-4B93-850F7E0F1389}"/>
                </a:ext>
              </a:extLst>
            </p:cNvPr>
            <p:cNvGrpSpPr/>
            <p:nvPr/>
          </p:nvGrpSpPr>
          <p:grpSpPr>
            <a:xfrm flipH="1">
              <a:off x="2989092" y="1409928"/>
              <a:ext cx="150945" cy="1817969"/>
              <a:chOff x="2935617" y="1115932"/>
              <a:chExt cx="383118" cy="229737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A762A7-7F0D-3049-6A58-DB28C6DC6E28}"/>
                  </a:ext>
                </a:extLst>
              </p:cNvPr>
              <p:cNvSpPr/>
              <p:nvPr/>
            </p:nvSpPr>
            <p:spPr>
              <a:xfrm>
                <a:off x="2935617" y="1115932"/>
                <a:ext cx="358192" cy="3308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1AE784-6DA8-473B-A0A2-614A728C1E9A}"/>
                  </a:ext>
                </a:extLst>
              </p:cNvPr>
              <p:cNvSpPr/>
              <p:nvPr/>
            </p:nvSpPr>
            <p:spPr>
              <a:xfrm>
                <a:off x="2954415" y="1455675"/>
                <a:ext cx="358192" cy="2752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89B19B-8750-AE4B-92E5-EA6ED37B667C}"/>
                  </a:ext>
                </a:extLst>
              </p:cNvPr>
              <p:cNvSpPr/>
              <p:nvPr/>
            </p:nvSpPr>
            <p:spPr>
              <a:xfrm>
                <a:off x="2955947" y="1760897"/>
                <a:ext cx="358192" cy="34657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BC36C13-DA0A-4ADC-00A6-EDD9264ABFD6}"/>
                  </a:ext>
                </a:extLst>
              </p:cNvPr>
              <p:cNvSpPr/>
              <p:nvPr/>
            </p:nvSpPr>
            <p:spPr>
              <a:xfrm>
                <a:off x="2957479" y="2137813"/>
                <a:ext cx="358192" cy="35264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3DF8B9-F8D5-AB31-1459-7091C1BCF59F}"/>
                  </a:ext>
                </a:extLst>
              </p:cNvPr>
              <p:cNvSpPr/>
              <p:nvPr/>
            </p:nvSpPr>
            <p:spPr>
              <a:xfrm>
                <a:off x="2959011" y="2514313"/>
                <a:ext cx="358192" cy="4105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9430C0B-4E7D-72A9-F816-735583DE3C96}"/>
                  </a:ext>
                </a:extLst>
              </p:cNvPr>
              <p:cNvSpPr/>
              <p:nvPr/>
            </p:nvSpPr>
            <p:spPr>
              <a:xfrm>
                <a:off x="2960543" y="2930598"/>
                <a:ext cx="358192" cy="4827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BC789A-E40D-F8F9-9606-1DCF8CBA27A0}"/>
                </a:ext>
              </a:extLst>
            </p:cNvPr>
            <p:cNvGrpSpPr/>
            <p:nvPr/>
          </p:nvGrpSpPr>
          <p:grpSpPr>
            <a:xfrm>
              <a:off x="1818581" y="838027"/>
              <a:ext cx="169266" cy="2465364"/>
              <a:chOff x="5660682" y="1087580"/>
              <a:chExt cx="214684" cy="16275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117C30E-2DCE-2D3F-2806-A037B7AE178E}"/>
                  </a:ext>
                </a:extLst>
              </p:cNvPr>
              <p:cNvSpPr/>
              <p:nvPr/>
            </p:nvSpPr>
            <p:spPr>
              <a:xfrm rot="168663">
                <a:off x="5660682" y="1087580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871D8B-2C7B-0C6D-CAD5-B689FBC5A317}"/>
                  </a:ext>
                </a:extLst>
              </p:cNvPr>
              <p:cNvSpPr/>
              <p:nvPr/>
            </p:nvSpPr>
            <p:spPr>
              <a:xfrm rot="168663">
                <a:off x="5660682" y="1322276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FD9C0D-46DC-AEB7-7903-0359E6520D92}"/>
                  </a:ext>
                </a:extLst>
              </p:cNvPr>
              <p:cNvSpPr/>
              <p:nvPr/>
            </p:nvSpPr>
            <p:spPr>
              <a:xfrm rot="168663">
                <a:off x="5660682" y="1556972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AC4EA80-E791-CC1D-683C-C4617E956EF2}"/>
                  </a:ext>
                </a:extLst>
              </p:cNvPr>
              <p:cNvSpPr/>
              <p:nvPr/>
            </p:nvSpPr>
            <p:spPr>
              <a:xfrm rot="168663">
                <a:off x="5660682" y="1782524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31DB704-DFE1-7C1D-9D40-15041198EE4A}"/>
                  </a:ext>
                </a:extLst>
              </p:cNvPr>
              <p:cNvSpPr/>
              <p:nvPr/>
            </p:nvSpPr>
            <p:spPr>
              <a:xfrm rot="168663">
                <a:off x="5660682" y="2017220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32527A7-A710-E6A9-601F-AC6AAD55043A}"/>
                  </a:ext>
                </a:extLst>
              </p:cNvPr>
              <p:cNvSpPr/>
              <p:nvPr/>
            </p:nvSpPr>
            <p:spPr>
              <a:xfrm rot="168663">
                <a:off x="5660682" y="2251916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ED47998-5958-BE57-44E9-5C06B8A10368}"/>
                  </a:ext>
                </a:extLst>
              </p:cNvPr>
              <p:cNvSpPr/>
              <p:nvPr/>
            </p:nvSpPr>
            <p:spPr>
              <a:xfrm rot="168663">
                <a:off x="5660682" y="2486612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9A5679-8940-C178-FD5E-F2B8AF3F970A}"/>
                </a:ext>
              </a:extLst>
            </p:cNvPr>
            <p:cNvGrpSpPr/>
            <p:nvPr/>
          </p:nvGrpSpPr>
          <p:grpSpPr>
            <a:xfrm rot="21448893">
              <a:off x="4183193" y="689696"/>
              <a:ext cx="826279" cy="3225584"/>
              <a:chOff x="10841425" y="1225382"/>
              <a:chExt cx="1047991" cy="2751638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982584E-4F60-780B-EA03-B28A7460A6E9}"/>
                  </a:ext>
                </a:extLst>
              </p:cNvPr>
              <p:cNvCxnSpPr/>
              <p:nvPr/>
            </p:nvCxnSpPr>
            <p:spPr>
              <a:xfrm rot="65147" flipH="1">
                <a:off x="11889416" y="1262597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69CD5A-EDBF-1BE7-51EF-3E71CFA1BF2D}"/>
                  </a:ext>
                </a:extLst>
              </p:cNvPr>
              <p:cNvCxnSpPr/>
              <p:nvPr/>
            </p:nvCxnSpPr>
            <p:spPr>
              <a:xfrm rot="65147" flipH="1">
                <a:off x="11662790" y="1245144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1BE7B82-BFDC-1653-6E92-823A272B5BD7}"/>
                  </a:ext>
                </a:extLst>
              </p:cNvPr>
              <p:cNvCxnSpPr/>
              <p:nvPr/>
            </p:nvCxnSpPr>
            <p:spPr>
              <a:xfrm rot="65147" flipH="1">
                <a:off x="11470051" y="1258828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E50D189-852A-2CCC-C0CF-BC6A832F3862}"/>
                  </a:ext>
                </a:extLst>
              </p:cNvPr>
              <p:cNvCxnSpPr/>
              <p:nvPr/>
            </p:nvCxnSpPr>
            <p:spPr>
              <a:xfrm rot="65147" flipH="1">
                <a:off x="11260510" y="1247679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D726DEC-875E-42C9-90C6-498D5AA926E1}"/>
                  </a:ext>
                </a:extLst>
              </p:cNvPr>
              <p:cNvCxnSpPr/>
              <p:nvPr/>
            </p:nvCxnSpPr>
            <p:spPr>
              <a:xfrm rot="65147" flipH="1">
                <a:off x="11050967" y="1236530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A105A3-E8F3-0D59-2F57-B03BCAB8C7F3}"/>
                  </a:ext>
                </a:extLst>
              </p:cNvPr>
              <p:cNvCxnSpPr/>
              <p:nvPr/>
            </p:nvCxnSpPr>
            <p:spPr>
              <a:xfrm rot="65147" flipH="1">
                <a:off x="10841425" y="1225382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EBAF8A-3D66-66F3-755D-371362B6442F}"/>
                </a:ext>
              </a:extLst>
            </p:cNvPr>
            <p:cNvSpPr txBox="1"/>
            <p:nvPr/>
          </p:nvSpPr>
          <p:spPr>
            <a:xfrm rot="328069" flipH="1">
              <a:off x="3901731" y="677664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03525F-BC72-5FE1-4962-6BF56A9517E8}"/>
                </a:ext>
              </a:extLst>
            </p:cNvPr>
            <p:cNvSpPr txBox="1"/>
            <p:nvPr/>
          </p:nvSpPr>
          <p:spPr>
            <a:xfrm rot="328069" flipH="1">
              <a:off x="4059583" y="669973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14BD24-3F97-8C7B-BD07-C88FEA27965A}"/>
                </a:ext>
              </a:extLst>
            </p:cNvPr>
            <p:cNvSpPr txBox="1"/>
            <p:nvPr/>
          </p:nvSpPr>
          <p:spPr>
            <a:xfrm rot="328069" flipH="1">
              <a:off x="4218645" y="654859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582F6F-B1C5-83D1-CA44-EA64ED7238AA}"/>
                </a:ext>
              </a:extLst>
            </p:cNvPr>
            <p:cNvSpPr txBox="1"/>
            <p:nvPr/>
          </p:nvSpPr>
          <p:spPr>
            <a:xfrm rot="328069" flipH="1">
              <a:off x="4407293" y="661551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96CD94-9A2D-E2D7-17AC-143894D8E754}"/>
                </a:ext>
              </a:extLst>
            </p:cNvPr>
            <p:cNvSpPr txBox="1"/>
            <p:nvPr/>
          </p:nvSpPr>
          <p:spPr>
            <a:xfrm rot="328069" flipH="1">
              <a:off x="4565836" y="650917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2E86E2-7EAF-1A20-0666-CB5B52F18A5F}"/>
                </a:ext>
              </a:extLst>
            </p:cNvPr>
            <p:cNvSpPr txBox="1"/>
            <p:nvPr/>
          </p:nvSpPr>
          <p:spPr>
            <a:xfrm rot="328069" flipH="1">
              <a:off x="4743665" y="661914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29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C10E66-C7C1-BAC9-DFA8-E1267CF96DB0}"/>
              </a:ext>
            </a:extLst>
          </p:cNvPr>
          <p:cNvSpPr txBox="1"/>
          <p:nvPr/>
        </p:nvSpPr>
        <p:spPr>
          <a:xfrm>
            <a:off x="489857" y="5257800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D231-RLL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E56090-C7D5-E776-E747-924F73059B36}"/>
              </a:ext>
            </a:extLst>
          </p:cNvPr>
          <p:cNvSpPr txBox="1"/>
          <p:nvPr/>
        </p:nvSpPr>
        <p:spPr>
          <a:xfrm rot="20123310">
            <a:off x="2871734" y="1295297"/>
            <a:ext cx="345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Y-&gt;  Equals first of three numbers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C1FF3A-E7EC-E3AD-BF9D-D2D62794D74B}"/>
              </a:ext>
            </a:extLst>
          </p:cNvPr>
          <p:cNvSpPr txBox="1"/>
          <p:nvPr/>
        </p:nvSpPr>
        <p:spPr>
          <a:xfrm rot="19971127">
            <a:off x="5597711" y="61337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One  plane / slice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645ABE-874E-377B-1F24-0A722DC213CA}"/>
              </a:ext>
            </a:extLst>
          </p:cNvPr>
          <p:cNvSpPr txBox="1"/>
          <p:nvPr/>
        </p:nvSpPr>
        <p:spPr>
          <a:xfrm>
            <a:off x="170502" y="5872383"/>
            <a:ext cx="173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D231-RLL-13A2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16B45F15-D0AE-33B3-F48D-BCAA391D5A0B}"/>
              </a:ext>
            </a:extLst>
          </p:cNvPr>
          <p:cNvCxnSpPr>
            <a:endCxn id="52" idx="0"/>
          </p:cNvCxnSpPr>
          <p:nvPr/>
        </p:nvCxnSpPr>
        <p:spPr>
          <a:xfrm>
            <a:off x="2706986" y="843521"/>
            <a:ext cx="2079682" cy="953721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760CF8A-813F-CA94-B177-7041776003C5}"/>
              </a:ext>
            </a:extLst>
          </p:cNvPr>
          <p:cNvCxnSpPr/>
          <p:nvPr/>
        </p:nvCxnSpPr>
        <p:spPr>
          <a:xfrm flipV="1">
            <a:off x="1406769" y="6164770"/>
            <a:ext cx="0" cy="205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6460BF-4520-1E0F-CE46-BA8D15A12F3E}"/>
              </a:ext>
            </a:extLst>
          </p:cNvPr>
          <p:cNvCxnSpPr/>
          <p:nvPr/>
        </p:nvCxnSpPr>
        <p:spPr>
          <a:xfrm flipV="1">
            <a:off x="1599763" y="6189561"/>
            <a:ext cx="0" cy="20513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E3CD913-F88D-5249-A5FB-4EA27A968675}"/>
              </a:ext>
            </a:extLst>
          </p:cNvPr>
          <p:cNvCxnSpPr/>
          <p:nvPr/>
        </p:nvCxnSpPr>
        <p:spPr>
          <a:xfrm flipV="1">
            <a:off x="1729154" y="6241715"/>
            <a:ext cx="0" cy="205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AB78438-E825-6711-17B6-33CE3C76D3C3}"/>
              </a:ext>
            </a:extLst>
          </p:cNvPr>
          <p:cNvCxnSpPr>
            <a:cxnSpLocks/>
          </p:cNvCxnSpPr>
          <p:nvPr/>
        </p:nvCxnSpPr>
        <p:spPr>
          <a:xfrm>
            <a:off x="3199356" y="1880738"/>
            <a:ext cx="2394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21C49AD-1F71-E0CC-8F3E-7E5EA6121FB8}"/>
              </a:ext>
            </a:extLst>
          </p:cNvPr>
          <p:cNvCxnSpPr/>
          <p:nvPr/>
        </p:nvCxnSpPr>
        <p:spPr>
          <a:xfrm flipV="1">
            <a:off x="1465814" y="4882230"/>
            <a:ext cx="0" cy="20513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BA129B9-514B-7C0C-F240-5E4AB91BD2CF}"/>
              </a:ext>
            </a:extLst>
          </p:cNvPr>
          <p:cNvCxnSpPr/>
          <p:nvPr/>
        </p:nvCxnSpPr>
        <p:spPr>
          <a:xfrm flipV="1">
            <a:off x="230255" y="2936123"/>
            <a:ext cx="0" cy="205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26233AE6-F01E-DA37-9247-513A23AC04F6}"/>
              </a:ext>
            </a:extLst>
          </p:cNvPr>
          <p:cNvSpPr/>
          <p:nvPr/>
        </p:nvSpPr>
        <p:spPr>
          <a:xfrm>
            <a:off x="888673" y="1536037"/>
            <a:ext cx="404445" cy="3365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EE42838A-134D-61DA-8384-8698859351ED}"/>
              </a:ext>
            </a:extLst>
          </p:cNvPr>
          <p:cNvCxnSpPr>
            <a:cxnSpLocks/>
          </p:cNvCxnSpPr>
          <p:nvPr/>
        </p:nvCxnSpPr>
        <p:spPr>
          <a:xfrm rot="10800000" flipH="1">
            <a:off x="232120" y="1712457"/>
            <a:ext cx="365760" cy="4344593"/>
          </a:xfrm>
          <a:prstGeom prst="curvedConnector3">
            <a:avLst>
              <a:gd name="adj1" fmla="val -4761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0FA53F2-56F0-7044-8E62-38B84E622057}"/>
              </a:ext>
            </a:extLst>
          </p:cNvPr>
          <p:cNvSpPr txBox="1"/>
          <p:nvPr/>
        </p:nvSpPr>
        <p:spPr>
          <a:xfrm>
            <a:off x="413398" y="6375012"/>
            <a:ext cx="257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Slice 13, Strip A, Block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CDDC495-9F40-6AE2-8822-F2AEFC5795C1}"/>
              </a:ext>
            </a:extLst>
          </p:cNvPr>
          <p:cNvSpPr txBox="1"/>
          <p:nvPr/>
        </p:nvSpPr>
        <p:spPr>
          <a:xfrm>
            <a:off x="1522989" y="4826504"/>
            <a:ext cx="187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Strips left to right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C14048-2966-1F96-DB2F-3623720E9830}"/>
              </a:ext>
            </a:extLst>
          </p:cNvPr>
          <p:cNvSpPr txBox="1"/>
          <p:nvPr/>
        </p:nvSpPr>
        <p:spPr>
          <a:xfrm rot="16200000">
            <a:off x="-613127" y="3066654"/>
            <a:ext cx="228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Blocks Top to Bottom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BAD2114-1E94-6EF0-3DE0-AD3D6CF22ADF}"/>
              </a:ext>
            </a:extLst>
          </p:cNvPr>
          <p:cNvSpPr txBox="1"/>
          <p:nvPr/>
        </p:nvSpPr>
        <p:spPr>
          <a:xfrm>
            <a:off x="836307" y="3691950"/>
            <a:ext cx="185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A.    B.    C.    D.   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19A68D6-37CE-9E18-738F-82F1F704F286}"/>
              </a:ext>
            </a:extLst>
          </p:cNvPr>
          <p:cNvSpPr txBox="1"/>
          <p:nvPr/>
        </p:nvSpPr>
        <p:spPr>
          <a:xfrm rot="5400000">
            <a:off x="-573442" y="2415603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1      2.  3.     4.    5.     6.      7 </a:t>
            </a:r>
          </a:p>
        </p:txBody>
      </p:sp>
    </p:spTree>
    <p:extLst>
      <p:ext uri="{BB962C8B-B14F-4D97-AF65-F5344CB8AC3E}">
        <p14:creationId xmlns:p14="http://schemas.microsoft.com/office/powerpoint/2010/main" val="70751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4181A1-808F-5116-1A18-C58A197F77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285593">
            <a:off x="872488" y="1003300"/>
            <a:ext cx="5448300" cy="48514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203564-1B1D-0087-5AE7-DD1D7F88A4A0}"/>
              </a:ext>
            </a:extLst>
          </p:cNvPr>
          <p:cNvCxnSpPr/>
          <p:nvPr/>
        </p:nvCxnSpPr>
        <p:spPr>
          <a:xfrm rot="21095039">
            <a:off x="934040" y="2173248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543E0A-BB4C-A740-23E3-2909B5DB7351}"/>
              </a:ext>
            </a:extLst>
          </p:cNvPr>
          <p:cNvCxnSpPr/>
          <p:nvPr/>
        </p:nvCxnSpPr>
        <p:spPr>
          <a:xfrm rot="21095039">
            <a:off x="2281882" y="1973074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CD8F7E-91EF-C308-41D7-1E697B991F79}"/>
              </a:ext>
            </a:extLst>
          </p:cNvPr>
          <p:cNvCxnSpPr/>
          <p:nvPr/>
        </p:nvCxnSpPr>
        <p:spPr>
          <a:xfrm rot="21095039">
            <a:off x="1271933" y="2139964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47C43-D3AB-B66A-5881-D8CFDE03CD91}"/>
              </a:ext>
            </a:extLst>
          </p:cNvPr>
          <p:cNvCxnSpPr/>
          <p:nvPr/>
        </p:nvCxnSpPr>
        <p:spPr>
          <a:xfrm rot="21095039">
            <a:off x="1613412" y="2089251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BB2A03-B171-CB4B-E686-B77DB61DBE89}"/>
              </a:ext>
            </a:extLst>
          </p:cNvPr>
          <p:cNvCxnSpPr/>
          <p:nvPr/>
        </p:nvCxnSpPr>
        <p:spPr>
          <a:xfrm rot="21095039">
            <a:off x="1954712" y="2051239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D68AED-2EDA-A3E2-273F-05511BB8E809}"/>
              </a:ext>
            </a:extLst>
          </p:cNvPr>
          <p:cNvCxnSpPr/>
          <p:nvPr/>
        </p:nvCxnSpPr>
        <p:spPr>
          <a:xfrm rot="21095039">
            <a:off x="2648952" y="1902047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BCF93E-1A79-44B3-940E-88E1F45F70B4}"/>
              </a:ext>
            </a:extLst>
          </p:cNvPr>
          <p:cNvCxnSpPr/>
          <p:nvPr/>
        </p:nvCxnSpPr>
        <p:spPr>
          <a:xfrm rot="21095039">
            <a:off x="2966058" y="1879922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34C43D-95CB-F5E1-14F5-ECC9ED8DD307}"/>
              </a:ext>
            </a:extLst>
          </p:cNvPr>
          <p:cNvCxnSpPr/>
          <p:nvPr/>
        </p:nvCxnSpPr>
        <p:spPr>
          <a:xfrm rot="21095039">
            <a:off x="3306316" y="1820942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051215-F0FF-84EA-B42E-C25AF8F09648}"/>
              </a:ext>
            </a:extLst>
          </p:cNvPr>
          <p:cNvCxnSpPr/>
          <p:nvPr/>
        </p:nvCxnSpPr>
        <p:spPr>
          <a:xfrm rot="21095039">
            <a:off x="3646577" y="1761963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38BCE1-42CF-8B45-9D12-335B3695BEF7}"/>
              </a:ext>
            </a:extLst>
          </p:cNvPr>
          <p:cNvCxnSpPr/>
          <p:nvPr/>
        </p:nvCxnSpPr>
        <p:spPr>
          <a:xfrm rot="21095039">
            <a:off x="3986837" y="1702982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AA116C-039B-8091-8663-01D500A80464}"/>
              </a:ext>
            </a:extLst>
          </p:cNvPr>
          <p:cNvCxnSpPr/>
          <p:nvPr/>
        </p:nvCxnSpPr>
        <p:spPr>
          <a:xfrm rot="21095039">
            <a:off x="4315043" y="1645793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A4AABD-C532-4FB9-1566-D9C86B4D2628}"/>
              </a:ext>
            </a:extLst>
          </p:cNvPr>
          <p:cNvCxnSpPr/>
          <p:nvPr/>
        </p:nvCxnSpPr>
        <p:spPr>
          <a:xfrm rot="21095039">
            <a:off x="4654766" y="1624917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EFE8C8-34A7-8792-0700-B8CB83646148}"/>
              </a:ext>
            </a:extLst>
          </p:cNvPr>
          <p:cNvCxnSpPr/>
          <p:nvPr/>
        </p:nvCxnSpPr>
        <p:spPr>
          <a:xfrm rot="21095039">
            <a:off x="4989914" y="1573034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95D69E-CF92-938B-374A-F4E07BE7F774}"/>
              </a:ext>
            </a:extLst>
          </p:cNvPr>
          <p:cNvCxnSpPr/>
          <p:nvPr/>
        </p:nvCxnSpPr>
        <p:spPr>
          <a:xfrm rot="21095039">
            <a:off x="5325064" y="1521151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5E1974-CED0-B36D-8CCE-9A3CC850DEC7}"/>
              </a:ext>
            </a:extLst>
          </p:cNvPr>
          <p:cNvCxnSpPr/>
          <p:nvPr/>
        </p:nvCxnSpPr>
        <p:spPr>
          <a:xfrm rot="21095039">
            <a:off x="5660215" y="1469267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911719-87BB-4FD7-A46E-808F7957AC0F}"/>
              </a:ext>
            </a:extLst>
          </p:cNvPr>
          <p:cNvCxnSpPr>
            <a:cxnSpLocks/>
          </p:cNvCxnSpPr>
          <p:nvPr/>
        </p:nvCxnSpPr>
        <p:spPr>
          <a:xfrm rot="21160186" flipV="1">
            <a:off x="2319385" y="1741473"/>
            <a:ext cx="3025703" cy="272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354967-B4F5-058D-5337-8BD146D1E68B}"/>
              </a:ext>
            </a:extLst>
          </p:cNvPr>
          <p:cNvCxnSpPr/>
          <p:nvPr/>
        </p:nvCxnSpPr>
        <p:spPr>
          <a:xfrm rot="21095039">
            <a:off x="1176392" y="5472071"/>
            <a:ext cx="4778262" cy="625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77DCFF-F259-96D9-BDAE-5C8FCB12DDF8}"/>
              </a:ext>
            </a:extLst>
          </p:cNvPr>
          <p:cNvCxnSpPr/>
          <p:nvPr/>
        </p:nvCxnSpPr>
        <p:spPr>
          <a:xfrm rot="21095039">
            <a:off x="6006191" y="1442566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F88A46-F5E0-8B48-6382-C7D7E804DFCF}"/>
              </a:ext>
            </a:extLst>
          </p:cNvPr>
          <p:cNvCxnSpPr/>
          <p:nvPr/>
        </p:nvCxnSpPr>
        <p:spPr>
          <a:xfrm rot="21095039">
            <a:off x="6347671" y="1391851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F7656D-4F6C-112B-A1A2-25DB23010DD9}"/>
              </a:ext>
            </a:extLst>
          </p:cNvPr>
          <p:cNvCxnSpPr/>
          <p:nvPr/>
        </p:nvCxnSpPr>
        <p:spPr>
          <a:xfrm rot="21095039">
            <a:off x="5893357" y="4893156"/>
            <a:ext cx="3113283" cy="625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4724A50-BDEA-9165-924F-D3EF983CC936}"/>
              </a:ext>
            </a:extLst>
          </p:cNvPr>
          <p:cNvSpPr txBox="1"/>
          <p:nvPr/>
        </p:nvSpPr>
        <p:spPr>
          <a:xfrm rot="20832117">
            <a:off x="666164" y="2152561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3A215-95FD-B300-78F2-BB4453F78A8B}"/>
              </a:ext>
            </a:extLst>
          </p:cNvPr>
          <p:cNvSpPr txBox="1"/>
          <p:nvPr/>
        </p:nvSpPr>
        <p:spPr>
          <a:xfrm rot="20832117">
            <a:off x="977882" y="2112462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F20AD2-8507-9617-6979-1D20DD6ED289}"/>
              </a:ext>
            </a:extLst>
          </p:cNvPr>
          <p:cNvSpPr txBox="1"/>
          <p:nvPr/>
        </p:nvSpPr>
        <p:spPr>
          <a:xfrm rot="20832117">
            <a:off x="1390186" y="2059423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A9FDAF-FBDA-F4B3-9948-ECCFB4E57560}"/>
              </a:ext>
            </a:extLst>
          </p:cNvPr>
          <p:cNvSpPr txBox="1"/>
          <p:nvPr/>
        </p:nvSpPr>
        <p:spPr>
          <a:xfrm rot="20832117">
            <a:off x="1669848" y="2023448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128E66-42B2-473A-BAAB-36B8FEDB1A75}"/>
              </a:ext>
            </a:extLst>
          </p:cNvPr>
          <p:cNvSpPr txBox="1"/>
          <p:nvPr/>
        </p:nvSpPr>
        <p:spPr>
          <a:xfrm rot="20832117">
            <a:off x="2050097" y="1974533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EEBC12-B332-D65B-DC10-08A9A5C45D99}"/>
              </a:ext>
            </a:extLst>
          </p:cNvPr>
          <p:cNvSpPr txBox="1"/>
          <p:nvPr/>
        </p:nvSpPr>
        <p:spPr>
          <a:xfrm rot="20832117">
            <a:off x="2398400" y="1929727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2F06AE-9585-913F-DD83-9F852026C0D5}"/>
              </a:ext>
            </a:extLst>
          </p:cNvPr>
          <p:cNvSpPr txBox="1"/>
          <p:nvPr/>
        </p:nvSpPr>
        <p:spPr>
          <a:xfrm rot="20832117">
            <a:off x="2746703" y="1884922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5C4830-AED9-6F9D-7B8E-27992DB5956D}"/>
              </a:ext>
            </a:extLst>
          </p:cNvPr>
          <p:cNvSpPr txBox="1"/>
          <p:nvPr/>
        </p:nvSpPr>
        <p:spPr>
          <a:xfrm rot="20832117">
            <a:off x="3095004" y="1840117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F1640E-E5F0-7BE2-58E1-55E50C525ECF}"/>
              </a:ext>
            </a:extLst>
          </p:cNvPr>
          <p:cNvSpPr txBox="1"/>
          <p:nvPr/>
        </p:nvSpPr>
        <p:spPr>
          <a:xfrm rot="20832117">
            <a:off x="3428812" y="1797176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2B6D13-CFCE-9A94-D77E-875746F25371}"/>
              </a:ext>
            </a:extLst>
          </p:cNvPr>
          <p:cNvSpPr txBox="1"/>
          <p:nvPr/>
        </p:nvSpPr>
        <p:spPr>
          <a:xfrm rot="20832117">
            <a:off x="3724950" y="1657588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0F824C-300E-4264-003B-2DA6D13B4966}"/>
              </a:ext>
            </a:extLst>
          </p:cNvPr>
          <p:cNvSpPr txBox="1"/>
          <p:nvPr/>
        </p:nvSpPr>
        <p:spPr>
          <a:xfrm rot="20832117">
            <a:off x="4073253" y="1612783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3778D7-B4E0-8DFC-6D2D-17F7B9C8CD83}"/>
              </a:ext>
            </a:extLst>
          </p:cNvPr>
          <p:cNvSpPr txBox="1"/>
          <p:nvPr/>
        </p:nvSpPr>
        <p:spPr>
          <a:xfrm rot="20832117">
            <a:off x="4421553" y="1567978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A128B6-5D28-E22C-F792-62A75D9FE2A0}"/>
              </a:ext>
            </a:extLst>
          </p:cNvPr>
          <p:cNvSpPr txBox="1"/>
          <p:nvPr/>
        </p:nvSpPr>
        <p:spPr>
          <a:xfrm rot="20832117">
            <a:off x="4714864" y="1530246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7D83F0-130D-44F2-2AEF-404CCEBAFAC3}"/>
              </a:ext>
            </a:extLst>
          </p:cNvPr>
          <p:cNvSpPr txBox="1"/>
          <p:nvPr/>
        </p:nvSpPr>
        <p:spPr>
          <a:xfrm rot="20832117">
            <a:off x="5028868" y="1489853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9D17C1-361A-1E63-C81E-DACB358CEB66}"/>
              </a:ext>
            </a:extLst>
          </p:cNvPr>
          <p:cNvSpPr txBox="1"/>
          <p:nvPr/>
        </p:nvSpPr>
        <p:spPr>
          <a:xfrm rot="20832117">
            <a:off x="5389889" y="1443412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7D7E94-2485-A72A-7C6D-43FB22135011}"/>
              </a:ext>
            </a:extLst>
          </p:cNvPr>
          <p:cNvSpPr txBox="1"/>
          <p:nvPr/>
        </p:nvSpPr>
        <p:spPr>
          <a:xfrm rot="20832117">
            <a:off x="5701609" y="1403312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4A757E-5FF0-52F6-0C5A-8B752F6F33E7}"/>
              </a:ext>
            </a:extLst>
          </p:cNvPr>
          <p:cNvSpPr txBox="1"/>
          <p:nvPr/>
        </p:nvSpPr>
        <p:spPr>
          <a:xfrm rot="20832117">
            <a:off x="6113914" y="1350274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F864F5-D7A4-BC66-18C1-D2F88BD26892}"/>
              </a:ext>
            </a:extLst>
          </p:cNvPr>
          <p:cNvSpPr txBox="1"/>
          <p:nvPr/>
        </p:nvSpPr>
        <p:spPr>
          <a:xfrm rot="20832117">
            <a:off x="6393573" y="1314298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54D1B6-6A50-A10D-DA8F-5954D1EE0E7E}"/>
              </a:ext>
            </a:extLst>
          </p:cNvPr>
          <p:cNvSpPr txBox="1"/>
          <p:nvPr/>
        </p:nvSpPr>
        <p:spPr>
          <a:xfrm>
            <a:off x="222580" y="6105078"/>
            <a:ext cx="248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D341-RUL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B6D3A09-BB99-611E-0114-3EF19932DE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808" y="689386"/>
            <a:ext cx="2667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8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269A8-F495-A812-46B3-F199C038B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A2EBE-BA25-1FA8-9DCC-0DC7F21431F9}"/>
              </a:ext>
            </a:extLst>
          </p:cNvPr>
          <p:cNvSpPr txBox="1"/>
          <p:nvPr/>
        </p:nvSpPr>
        <p:spPr>
          <a:xfrm>
            <a:off x="836908" y="5145437"/>
            <a:ext cx="268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D341-RUL-9A11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45CA-8143-7C95-9009-2FF24B6DE0F7}"/>
              </a:ext>
            </a:extLst>
          </p:cNvPr>
          <p:cNvSpPr txBox="1"/>
          <p:nvPr/>
        </p:nvSpPr>
        <p:spPr>
          <a:xfrm>
            <a:off x="694840" y="5871274"/>
            <a:ext cx="2529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D341-RUL-9C3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1F3C1-8290-8F1F-BDD1-0F9519879A88}"/>
              </a:ext>
            </a:extLst>
          </p:cNvPr>
          <p:cNvSpPr txBox="1"/>
          <p:nvPr/>
        </p:nvSpPr>
        <p:spPr>
          <a:xfrm>
            <a:off x="4029559" y="6059837"/>
            <a:ext cx="15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1F6E-8EB8-B7A6-577B-F3BF8C06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9084" y="0"/>
            <a:ext cx="5102520" cy="4742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764EC-CD85-FFA1-182D-DCDAE1775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21" y="77563"/>
            <a:ext cx="5750626" cy="4027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2A153-F9DA-378C-79F7-7351220D2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660" y="1874472"/>
            <a:ext cx="2242774" cy="461626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1B389AF-DAB7-AE02-CA0D-FEC04F2B0BE1}"/>
              </a:ext>
            </a:extLst>
          </p:cNvPr>
          <p:cNvSpPr txBox="1"/>
          <p:nvPr/>
        </p:nvSpPr>
        <p:spPr>
          <a:xfrm>
            <a:off x="6312976" y="431369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670F392-AEA1-5D1A-58A5-9E1D75244654}"/>
              </a:ext>
            </a:extLst>
          </p:cNvPr>
          <p:cNvGrpSpPr/>
          <p:nvPr/>
        </p:nvGrpSpPr>
        <p:grpSpPr>
          <a:xfrm>
            <a:off x="12799" y="1314904"/>
            <a:ext cx="5621412" cy="3368123"/>
            <a:chOff x="476564" y="430018"/>
            <a:chExt cx="4722181" cy="336812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9291FF9-845B-968C-F5F9-84B9A0B1E1C8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6678E08-A073-539B-4527-167985810B02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C444B4C-ED15-49BE-B47F-75D85718D367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90184FA-791E-7CAF-80FA-083F2F26BA70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190DD8C-278A-5B6D-1278-B3EABA6FB2C4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FAB679E-1679-FB20-3885-6ED5BE8EFE28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405B121-1096-206D-2D04-488E37D8AE1B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23EDE01-454D-5C72-B75F-47D2BB2AE39B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591451-9FCA-5404-74C1-5A86AB122E03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01744A6-F47B-1BDA-37F3-8A4BF41B178A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F3BDA00-2F0A-C6DE-6809-853629987F1E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D0FB3F-0772-AC98-7D42-F41C2EEB947D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F2A11F0-16B8-1A17-48F6-246E6A4DC97B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9EA50CF-AAF3-EE8E-94EE-1DC660B11713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F9CC64F-6FAC-D3CE-6FA9-3BADC50839FC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686CEE1-1859-5095-5F02-07B1CE035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93A1F8-5F95-57D8-FE69-E2FD7C5A4294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DB4AEB-E258-CFBF-4234-2C15A72987F0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834280D-EFC0-4B90-FBD8-18750CC3F276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CC07408-06D5-A94D-116A-EEF6305BF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785527B-D526-E7AE-734D-1EF751B93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4182" y="3689455"/>
              <a:ext cx="1044563" cy="1493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6186516-9E5C-50B2-CE79-2F1A4DFA7DDD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293C1C-8B42-15CC-0011-884AB6F1BFC7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42E19CA-BC7A-465E-EC96-A895DB1AEA51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02E577F-9996-BD4C-4D73-2B4F2D2A755D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D402B0D-808D-A8D1-3578-67143092DEC9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73805A6-81CD-56D9-B57E-A3DDEE4D8AF5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AA72F24-D501-31B3-63F6-838F8435628B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9B6B0FD-7854-1B12-ADA1-5A998FB42187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8E0EAF-AD93-75BA-7437-FFECAC95CBAE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DA36CA0-24EF-DB7D-DC69-D2B330F0A234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4F8CA17-FB59-B7CC-B738-260DBD3AB3C1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1F9303-BD74-6901-08B7-A7D05003A2A3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AED9216-003D-6BDB-13A1-4893A2B39B46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1936A73-10AF-5C64-2137-68CDC25BBE24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94B75A5-8589-1851-1A58-858D149B2294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06202B6-DD40-CB0B-C11D-08E6B8011128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5EADAD7-85B6-596C-93C7-D0A202E39406}"/>
                </a:ext>
              </a:extLst>
            </p:cNvPr>
            <p:cNvSpPr txBox="1"/>
            <p:nvPr/>
          </p:nvSpPr>
          <p:spPr>
            <a:xfrm rot="21271931">
              <a:off x="4611918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208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FD040-E2E0-46B9-BC1E-F04D441CB848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D342-RLL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D3431-5919-49AA-C178-11633E666C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793" y="0"/>
            <a:ext cx="4661696" cy="691626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D4C358F-0B2B-6669-8810-D0AED7DCD4E0}"/>
              </a:ext>
            </a:extLst>
          </p:cNvPr>
          <p:cNvGrpSpPr/>
          <p:nvPr/>
        </p:nvGrpSpPr>
        <p:grpSpPr>
          <a:xfrm rot="20720150">
            <a:off x="6903538" y="430356"/>
            <a:ext cx="4322783" cy="5154499"/>
            <a:chOff x="5148672" y="787451"/>
            <a:chExt cx="4042418" cy="33602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2147347-3889-A1B1-8B61-6F3866A8BB71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84A9D83-6321-2838-403F-5A5CE7CE1FC8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23FBF9-872F-34D7-EF76-522C8BB96EA1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EB4CF3-9D4E-5B6B-84FB-AE10D21EF671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6D9CA9-ACBC-FDCF-09CB-E668486A34DD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CF92C16-0865-1A9A-1E16-AF3576876389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AEF558-48EA-B769-EB6B-33C041155813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454B39-977F-8361-4323-E1F2AB657ABE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7F49E4-5F69-6364-A2B5-1710559AD894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CF733B-57CA-3B4C-D868-49240C001424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DB5B04-2596-621C-B12C-B797C17DDAF3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2013D15-CBA6-76DF-72C9-0AE13D2430C4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971A46-3975-3E5E-DE65-0ADE2F0E0EAC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9140B6-A2B3-F282-1C2D-C04DB1D0F014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F43B93-B8C3-FDFD-0F32-E900141C78E8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3B7E209-F124-4E69-BE80-CD8088EE0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272707-9415-7909-CC58-811A70F89E47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CE92E6-E5BB-CB1C-2E46-B3413EF02E8D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31329F9-CD4A-1773-0B97-DAF5E9CC9115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905E33-CB64-918B-C94E-221B1DCA2B63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2E61005-A768-9D05-FEE0-5C5989E72617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EBA2FF-BDB5-9A74-DA53-9F07C5C73072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57DCEF-FA36-7600-7DC4-D6EE8D0F00B3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9036C45-8D0E-96B2-33A6-CD4139F83629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51344B-0662-67FA-B508-922EE70E0B72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7E61CA-25FC-51EC-8C0A-3C72AD10DF88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88A977A-62D3-DF49-3EAE-8BACACB3B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DD59D3-C37D-7A0B-B8FB-27A7680A1EA2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FF6A70-C7A5-B0C0-FECB-EB52DAF3113B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F7DE68-E2F2-9F0E-2C48-4B1AF5AF03A0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9C9205-AC2E-529A-EFA7-BCDB73A66025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8E8D4F-EBE5-B0F8-C81F-18A8A2D8487B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0B77A-9A5A-9E9C-E2FB-21B4C8E25503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6CFEA5-1FAC-F1D6-4B11-4802E7578886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8B58C4-1D29-1EAB-FDF2-371DE9B7CBB4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C9D89E-FFA5-33C9-3AE5-AF9E41C4FFE6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0A74AF-B3DD-E21E-CB89-C66292610E64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A3D0AB-8843-914A-D9D6-3ECCE5E34C2A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23ABC3-3A7A-0B40-A5D0-ACE9C58F8598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3DCFA9-772E-8F81-446E-FBFDFCF2F50B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4C1DBF-6097-F6AD-0035-3EBF98605E3B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A500F3-787A-EFD1-E9F2-9D5A77F1B633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8B215A-EE31-BD9B-7502-A50FD22491B6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DB7632-5D63-04E3-57AE-B626EBD471EC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038812-27CD-0726-4B14-B06D0A0209DB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AB990C-8F0E-38BA-58D1-A901AC3477FC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695B35-53F4-DC72-0038-184FAC4FAE1F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1535EB-EA14-5042-B7F2-CBC9F1276720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A54BCAB-142D-01B7-386A-91AD2224921D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356E47-5794-9BB4-CA7B-0559581DE42E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0D79F5E-9ABA-FCA5-5F17-5FC40AA3CD80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570E199-1E59-6ED5-E3D9-05DE1A2AFD1C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4775514-C84E-F9F3-3E9E-7EF024268259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CC7B3E-D5BD-F9F5-A72E-1BBAC42D0422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48A5D52-169E-02A4-7C04-8B16156D7261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8A7B4C-E2FD-468C-4F23-51CF6377B3CB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A3E946-E43D-3C13-4DB8-D37D3DCED3B4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669542-E8CD-A7B7-2BC6-DDA0086A5557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97D41E-85E0-B7ED-6EDD-B9D23FBF8072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9792601-9FAB-5903-916F-598F93C3B780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A625E2-6C15-CE0E-6A7C-CC82B3D35995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1ED7E18-2A19-1973-F67C-06E07557FFD1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9EFD14-B13A-F5E2-06DB-6ED001C57312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1628E2D0-E577-81B1-8A95-4B93E98726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699" y="1546927"/>
            <a:ext cx="3200400" cy="390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638DF1-26FE-2CAC-FE08-486B5B7BD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78304"/>
              </p:ext>
            </p:extLst>
          </p:nvPr>
        </p:nvGraphicFramePr>
        <p:xfrm>
          <a:off x="95010" y="138577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28949398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4338921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277055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42336926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HBM965.ZLXX.544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D346-RLL-20B3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167555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11DD7D-4538-31BC-48F3-3204BFB9C7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6634" y="685799"/>
            <a:ext cx="5572665" cy="5900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27E087-6BB2-52D4-E68A-B9F69E6495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2" y="3895665"/>
            <a:ext cx="2563122" cy="228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D0E7C-C19C-E3F5-0210-51B9FC5521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49" y="504337"/>
            <a:ext cx="1794398" cy="327743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3F0646-402A-D1B5-815E-C86D64607191}"/>
              </a:ext>
            </a:extLst>
          </p:cNvPr>
          <p:cNvGrpSpPr/>
          <p:nvPr/>
        </p:nvGrpSpPr>
        <p:grpSpPr>
          <a:xfrm rot="20777033">
            <a:off x="2436938" y="1195518"/>
            <a:ext cx="5789083" cy="4006752"/>
            <a:chOff x="5148672" y="787451"/>
            <a:chExt cx="4042418" cy="336029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F97C7C4-B43A-7A74-1C70-4BEF6E971647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AC8C7B-15B3-C26D-9767-24869FA0D48E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C1A50B7-A55D-470E-0C79-BC7CE72C6F3C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E8DCB4A-64A1-3477-8B96-D624E5377747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B95E82B-29F3-9A8D-21C2-2E6CB462938F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05AAF7-1025-A66E-069F-9CA43F2D2EFE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1CB740-E6C9-04A6-A7C7-D099C6925858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C5F666-4DB5-8095-CE15-F247DD10CF20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488DAE-D55C-1792-C05C-36659DCC2643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1035E1-EADB-CA3C-2019-0A81B5F54C6B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717A88-0EF7-708F-D3F7-40A6E593E821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EF73DF-53B1-63F0-4FAB-09939CECEE19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7E94D0-69F5-2063-1CEF-E292112DCA62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5206B3-BBB3-9441-4896-D97D69B04B77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AB2FDE-55EF-88A2-95C6-1E436303668F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947983-FF19-8138-4D97-117C283A80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2C7EAF-55E5-4629-B671-D93666D153AF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BB39EA-9A5F-62AF-795F-B34F2948AB70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80ECD2-5074-604C-C301-0A3AF274052D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977DFC-EA07-1727-D392-564F8AD9F81E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8A9E6FC-F9BA-7656-D304-1E1376C2F1C7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E9134DF-605D-59F4-D202-50FF41C504C2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F69492-AC27-40F7-0551-4A5428A4F2FB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02A270C-65A3-D962-6F0A-93D5A5692AAB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155671-84AB-B96B-A4F2-9A353DF52BD0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72D352-0E14-4BF8-4804-27A25688774D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95D499-9B55-470A-6F39-E0DB4321B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EAB7EF-039C-A86D-5986-C28047EC0409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C65319-DF8B-A887-B849-8B3AD5CEF607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C8DED7-8930-E76A-6DBC-12B9F7DF5B6E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531112-2DC0-D459-8FC8-D6C67442A0B9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5996A0-8FC8-00E6-7863-1ACDDE4A1D6E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894E77-6119-E15A-3975-348C892022DF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E7F9D5-176C-BC0D-1F52-015ED1F781BB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F9875A-D793-BA9D-FA8E-1E8C0DACD667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E43D517-101D-F8A3-B385-A22FEDA124B0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025F32-472F-BFFA-77BD-D33A682E9461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42AD64-D6FA-4ACF-37BA-2FD6A515C419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91F147-3D1D-A064-72C0-96B0AD158D3D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B9A8D6-9837-7DD3-533F-478C2FD94FAB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957457-5130-C512-2989-7BBFF231CBF4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B2F714-57A9-55CA-F321-861ADF900F44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E0B502-3EC4-973B-97EA-684A866DF878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9DCAAC-B29E-885B-39C6-89AC3A6C1755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D2F05E-8529-433B-0662-089120CD075B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A32E3B-0090-035B-3578-0AAE733E6579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330186-2642-A807-A0A5-51A6DE406E68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771EFD-FE17-D0F8-6BDA-CCD46CFAA78C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D96758-3207-E2DA-6C4C-6F0CB4BD3C1C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C92A4E-7FCF-0672-15AA-268EB8A4E505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298AC25-E4AF-6CCE-B3C0-DEC9891A391B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9D7663-6800-FDD5-7CE5-6AF479CC29B3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505E85-AD83-4545-C5A5-212B035CF8B8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ED51C34-DF96-271A-E58F-564B81D73090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AF246A-EDA5-4EB4-F094-4163E110E413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DD055F4-DB86-D329-9741-F482B7DE273A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716F33C-C400-C088-C9FF-9762813FFF55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37AECF-784A-0D4C-99E4-FD326EFE6594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6943521-8641-9726-6C34-46A86064587B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C33225C-4BE0-7853-FB8F-B3D3EEBA74DA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4137E04-DA07-769D-6E1D-E82B467D84E1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D655D2-9978-FC9D-115D-B0CC75734A1F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C52DC4-5256-CDDF-F1DE-1C42488D7541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7F6F9B-F31C-A21B-FEE8-E68A6E11321D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D346-RLL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A52E20C-1C47-1767-B754-8D4276FD59E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1844" y="3199369"/>
            <a:ext cx="1992588" cy="349592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1F9644E-3244-AD20-A268-29AF064D7CD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680" y="3140303"/>
            <a:ext cx="1825529" cy="350604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773D361-475C-7036-CCFB-1127A6A02D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6012" y="130782"/>
            <a:ext cx="1687905" cy="310209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6F61F14-11A2-1591-9893-9428AF3D5FE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649" y="97276"/>
            <a:ext cx="1711500" cy="31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9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F34DEC-A635-19E9-5DE3-CDC226B7E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105213"/>
              </p:ext>
            </p:extLst>
          </p:nvPr>
        </p:nvGraphicFramePr>
        <p:xfrm>
          <a:off x="267059" y="146170"/>
          <a:ext cx="14097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11181317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15223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D346-RLL-21C5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762027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85ED279-2149-5857-3ABE-39D7B8F4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566" y="349370"/>
            <a:ext cx="4978400" cy="532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68DBD-AC6F-0814-FCCB-22B658485C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83" y="659735"/>
            <a:ext cx="3188604" cy="3867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AB4448-9883-DD09-5D88-8A04066CF4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5558" y="1016000"/>
            <a:ext cx="3168791" cy="40741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757938A-0F90-E4C4-B40F-1CDEE5B11E7E}"/>
              </a:ext>
            </a:extLst>
          </p:cNvPr>
          <p:cNvGrpSpPr/>
          <p:nvPr/>
        </p:nvGrpSpPr>
        <p:grpSpPr>
          <a:xfrm rot="20831950">
            <a:off x="3562824" y="884763"/>
            <a:ext cx="5267959" cy="3878471"/>
            <a:chOff x="5148672" y="787451"/>
            <a:chExt cx="4042418" cy="336029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8C8E7F-0535-6173-531C-F3DD64020B26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A38E40-62D2-FCBA-0BB1-1F26AD898B2D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580913-BAEB-D384-C2D9-1C092E670A29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50A69-D1B1-AF02-3859-E8F608BE483D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0E9686-F3AE-DB80-DF7D-2BAEA447334B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E1AF10-BE9B-A92A-27B4-E04073AAB617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DE5F5AF-636A-0713-4491-0C398452D1C8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F7B18A-8F6A-5B74-973B-498BE0F9FCC2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BE86F-3E72-F8E0-C883-73997D3D022B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3CEDEC-6954-2EFA-165F-513D81EFE5C2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C87226-7802-6C4F-6AC4-559A412970FC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2E9787-579A-7125-7C69-FFEDF738EE7B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C6BE67-A854-12D8-7964-FA1373A8D5C6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C62E924-81C0-0D54-74F6-96F0EF16A605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DBCD3EE-25F5-8988-523C-BD2B9E0E61AD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997D73-00A2-D3F2-B057-756B57DF0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2F5738-DD7A-ED12-018F-D555ED933B46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D73787-504E-F4A7-FA29-1538F8F99BD1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BA3C4D-281A-1A6A-84AB-C583E64FC271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958A9D-F24F-AB8F-9A22-E11FE8E47E00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4EF972A-463F-2ADB-FCF2-7D7F4FC7B07D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49CB4F-2EC5-A500-1CB6-56C93A6F94FD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3EC2C4-58C4-516C-CD59-2B7259296F09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F061C3-922D-6E46-A14D-FA402AF346CD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648D09-C1F2-DC3D-CE0B-13AAC441D9E9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1D8B74-1C6E-1994-2235-0D115E806742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64DA41-A7D7-DBB8-55DC-0B95AFA89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09516F8-B49B-87D3-910A-018FAD04A194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D96EA7-2140-FEE6-08AC-699CDDF9B852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AA9D05-2347-1DBE-1FFB-F31328C086C7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D74ABC-2028-B03B-4B29-BFBEEEEE5E6A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E1E315-56D1-7F63-6AA4-5D015E4919C2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2207DB-88E1-08B4-DA1A-1A92201F91EF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431782-EFE7-A2AC-A3B5-252012BCFFC7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AF4000-C6E8-1C17-A7A8-6DB2C0645054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67A903-3916-76A7-DF35-363D3A770DA1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6B8A7C-69C3-7A8A-1EDA-3D44E82A22AF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EEFD9D-D12E-0199-2B2B-A8C948FF2DF2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817468-D184-43D3-14C4-6D9D1D81320A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0F2967-9AB4-4D4C-CFBB-2F91A9EF8A64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011125-39D4-915B-81CC-12D98D1F493C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B7A4DE-9B66-E881-3D7E-CD0CC2ED7A3D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E6B914-493A-B868-D122-D2AF47B99FAC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D30739A-E589-AFC1-EE9D-0491717B6155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3BF681-6DDB-681A-27CC-8E7654BD8801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3216E3-0A90-22EB-2139-3DCABE77AC26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2AE9ED-C57E-9013-BA0E-847926133909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D635839-F464-A6CE-CD3F-4183414F99CD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C37CAB-7B9A-7714-2659-63680EE1F1F6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6B7965-A18A-C456-C980-3C83D02A6FC7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664E88-14D5-ADFF-DECD-2AF96E04977E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B706EC-1639-1CBA-ED57-94AAF2041BDB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E44A64D-102C-EE63-84AD-DAB734C0FA3E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D4E49B3-D54B-5AD6-3FB0-EF0089D4C3F7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A0DBB36-1766-5FD2-53E8-6AE1B7697706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101C4ED-A5A2-E078-C230-811D2B0BCC22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16224B6-3AAA-E79C-2B16-0203B89F9A9E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803C10-559F-A97B-B43A-32FBD456CB2A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2CCABA9-4E09-4BF8-8635-8BB5349615D2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A0A76B-0C43-6C78-B143-384CDE6F04B5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86243BA-A96E-B9D0-7CBF-022792BB15DF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762DCA-9400-9E99-BC80-2F07EDC17455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EF3B0BD-0B95-7C0B-75A7-50D64213C07C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F3AB8C0-657D-CEE4-B254-BE2017930F40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D346-RLL</a:t>
            </a:r>
          </a:p>
        </p:txBody>
      </p:sp>
    </p:spTree>
    <p:extLst>
      <p:ext uri="{BB962C8B-B14F-4D97-AF65-F5344CB8AC3E}">
        <p14:creationId xmlns:p14="http://schemas.microsoft.com/office/powerpoint/2010/main" val="87806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6850B-4E29-56AB-5480-C4195F72078C}"/>
              </a:ext>
            </a:extLst>
          </p:cNvPr>
          <p:cNvSpPr txBox="1"/>
          <p:nvPr/>
        </p:nvSpPr>
        <p:spPr>
          <a:xfrm>
            <a:off x="222580" y="6105078"/>
            <a:ext cx="248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D346-RUL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A15A1-5178-0EE0-57E6-176385F238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518144" y="673240"/>
            <a:ext cx="6184900" cy="37465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A7692A5F-236C-1714-2F32-DDE9D1F648D2}"/>
              </a:ext>
            </a:extLst>
          </p:cNvPr>
          <p:cNvGrpSpPr/>
          <p:nvPr/>
        </p:nvGrpSpPr>
        <p:grpSpPr>
          <a:xfrm>
            <a:off x="4660424" y="778745"/>
            <a:ext cx="10239977" cy="3878471"/>
            <a:chOff x="1271765" y="473945"/>
            <a:chExt cx="10239977" cy="38784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16B4F6-50F4-BC44-9632-2230F338A6C6}"/>
                </a:ext>
              </a:extLst>
            </p:cNvPr>
            <p:cNvCxnSpPr/>
            <p:nvPr/>
          </p:nvCxnSpPr>
          <p:spPr>
            <a:xfrm rot="21534853">
              <a:off x="1271765" y="66967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3D65AC5-1C08-E8E8-C9FE-897C6B4AC9BE}"/>
                </a:ext>
              </a:extLst>
            </p:cNvPr>
            <p:cNvCxnSpPr/>
            <p:nvPr/>
          </p:nvCxnSpPr>
          <p:spPr>
            <a:xfrm rot="21534853">
              <a:off x="2638977" y="64310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449FFA-6164-03FF-FB81-A65ACDF2C649}"/>
                </a:ext>
              </a:extLst>
            </p:cNvPr>
            <p:cNvCxnSpPr/>
            <p:nvPr/>
          </p:nvCxnSpPr>
          <p:spPr>
            <a:xfrm rot="21534853">
              <a:off x="1612350" y="679777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8CA5D0-0B86-9C2F-73F9-C0B01DE2316E}"/>
                </a:ext>
              </a:extLst>
            </p:cNvPr>
            <p:cNvCxnSpPr/>
            <p:nvPr/>
          </p:nvCxnSpPr>
          <p:spPr>
            <a:xfrm rot="21534853">
              <a:off x="1958737" y="673047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B66ECF-0602-6F66-3FA5-B53E5B27DC08}"/>
                </a:ext>
              </a:extLst>
            </p:cNvPr>
            <p:cNvCxnSpPr/>
            <p:nvPr/>
          </p:nvCxnSpPr>
          <p:spPr>
            <a:xfrm rot="21534853">
              <a:off x="2303318" y="67889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272FC9-6D76-5205-230E-37A0C6CBE3DA}"/>
                </a:ext>
              </a:extLst>
            </p:cNvPr>
            <p:cNvCxnSpPr/>
            <p:nvPr/>
          </p:nvCxnSpPr>
          <p:spPr>
            <a:xfrm rot="21534853">
              <a:off x="3013437" y="619495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9681794-FF93-198A-747B-6F38FD8E1414}"/>
                </a:ext>
              </a:extLst>
            </p:cNvPr>
            <p:cNvCxnSpPr/>
            <p:nvPr/>
          </p:nvCxnSpPr>
          <p:spPr>
            <a:xfrm rot="21534853">
              <a:off x="3331904" y="638010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82BE77E-F1DB-2C1E-3706-8AEE814C7803}"/>
                </a:ext>
              </a:extLst>
            </p:cNvPr>
            <p:cNvCxnSpPr/>
            <p:nvPr/>
          </p:nvCxnSpPr>
          <p:spPr>
            <a:xfrm rot="21534853">
              <a:off x="3678133" y="622924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1F105B-445F-0478-9FF4-DA513E9E0B47}"/>
                </a:ext>
              </a:extLst>
            </p:cNvPr>
            <p:cNvCxnSpPr/>
            <p:nvPr/>
          </p:nvCxnSpPr>
          <p:spPr>
            <a:xfrm rot="21534853">
              <a:off x="4024366" y="60784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9D3D6B-B279-AC1D-D19D-FDCD04EC5034}"/>
                </a:ext>
              </a:extLst>
            </p:cNvPr>
            <p:cNvCxnSpPr/>
            <p:nvPr/>
          </p:nvCxnSpPr>
          <p:spPr>
            <a:xfrm rot="21534853">
              <a:off x="4370598" y="59275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1CB270-7903-D213-04AE-B94E7ADB38EF}"/>
                </a:ext>
              </a:extLst>
            </p:cNvPr>
            <p:cNvCxnSpPr/>
            <p:nvPr/>
          </p:nvCxnSpPr>
          <p:spPr>
            <a:xfrm rot="21534853">
              <a:off x="4704601" y="577909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5BD175B-0C5C-CE9A-72B5-A45C16FD205D}"/>
                </a:ext>
              </a:extLst>
            </p:cNvPr>
            <p:cNvCxnSpPr/>
            <p:nvPr/>
          </p:nvCxnSpPr>
          <p:spPr>
            <a:xfrm rot="21534853">
              <a:off x="5045420" y="60054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414836-C593-829E-BF5F-13781A877656}"/>
                </a:ext>
              </a:extLst>
            </p:cNvPr>
            <p:cNvCxnSpPr/>
            <p:nvPr/>
          </p:nvCxnSpPr>
          <p:spPr>
            <a:xfrm rot="21534853">
              <a:off x="5385655" y="591850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053CAA-45BE-119A-3E3F-C6D54F59F625}"/>
                </a:ext>
              </a:extLst>
            </p:cNvPr>
            <p:cNvCxnSpPr/>
            <p:nvPr/>
          </p:nvCxnSpPr>
          <p:spPr>
            <a:xfrm rot="21534853">
              <a:off x="5725892" y="58315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5B53DF-4626-1EE8-02F0-7B00C51492B0}"/>
                </a:ext>
              </a:extLst>
            </p:cNvPr>
            <p:cNvCxnSpPr/>
            <p:nvPr/>
          </p:nvCxnSpPr>
          <p:spPr>
            <a:xfrm rot="21534853">
              <a:off x="6066129" y="57445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FCD4AA-3D42-D4BB-F823-4AB4926F8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3844" y="602769"/>
              <a:ext cx="3036467" cy="2726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EA4E8E-FC63-EFE7-BB66-F60723936146}"/>
                </a:ext>
              </a:extLst>
            </p:cNvPr>
            <p:cNvCxnSpPr/>
            <p:nvPr/>
          </p:nvCxnSpPr>
          <p:spPr>
            <a:xfrm rot="21534853">
              <a:off x="1305733" y="4292268"/>
              <a:ext cx="4795261" cy="62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23AC033-A27B-F180-2E9E-813F397F02C0}"/>
                </a:ext>
              </a:extLst>
            </p:cNvPr>
            <p:cNvCxnSpPr/>
            <p:nvPr/>
          </p:nvCxnSpPr>
          <p:spPr>
            <a:xfrm rot="21534853">
              <a:off x="7440548" y="555444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363EF1-4B91-E417-028D-4F428FE59EBB}"/>
                </a:ext>
              </a:extLst>
            </p:cNvPr>
            <p:cNvCxnSpPr/>
            <p:nvPr/>
          </p:nvCxnSpPr>
          <p:spPr>
            <a:xfrm rot="21534853">
              <a:off x="6413918" y="59211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51E3ADD-172F-D451-23F3-3089AC705A98}"/>
                </a:ext>
              </a:extLst>
            </p:cNvPr>
            <p:cNvCxnSpPr/>
            <p:nvPr/>
          </p:nvCxnSpPr>
          <p:spPr>
            <a:xfrm rot="21534853">
              <a:off x="6760305" y="58538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E996A7-D313-706A-F94C-EABF16F39E35}"/>
                </a:ext>
              </a:extLst>
            </p:cNvPr>
            <p:cNvCxnSpPr/>
            <p:nvPr/>
          </p:nvCxnSpPr>
          <p:spPr>
            <a:xfrm rot="21534853">
              <a:off x="7104886" y="591225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4653141-D079-8F6C-1564-9522DF96D057}"/>
                </a:ext>
              </a:extLst>
            </p:cNvPr>
            <p:cNvCxnSpPr/>
            <p:nvPr/>
          </p:nvCxnSpPr>
          <p:spPr>
            <a:xfrm rot="21534853">
              <a:off x="7815005" y="53182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9DC8FF-DA27-D96A-1785-C54CBADF3D3A}"/>
                </a:ext>
              </a:extLst>
            </p:cNvPr>
            <p:cNvCxnSpPr/>
            <p:nvPr/>
          </p:nvCxnSpPr>
          <p:spPr>
            <a:xfrm rot="21534853">
              <a:off x="8133474" y="550344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29D273-CDBF-588C-9770-3530DE206736}"/>
                </a:ext>
              </a:extLst>
            </p:cNvPr>
            <p:cNvCxnSpPr/>
            <p:nvPr/>
          </p:nvCxnSpPr>
          <p:spPr>
            <a:xfrm rot="21534853">
              <a:off x="8479704" y="535260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9157B8-D9BF-9038-3979-24CDE24F6660}"/>
                </a:ext>
              </a:extLst>
            </p:cNvPr>
            <p:cNvCxnSpPr/>
            <p:nvPr/>
          </p:nvCxnSpPr>
          <p:spPr>
            <a:xfrm rot="21534853">
              <a:off x="8825936" y="52017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78B42-F16A-6842-AC77-B502CE8262FE}"/>
                </a:ext>
              </a:extLst>
            </p:cNvPr>
            <p:cNvCxnSpPr/>
            <p:nvPr/>
          </p:nvCxnSpPr>
          <p:spPr>
            <a:xfrm rot="21534853">
              <a:off x="9172166" y="50509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D06B1D-C487-B427-2CE2-76192E79CA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75" y="535596"/>
              <a:ext cx="1978399" cy="181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8CB9A9-EC4C-ACEC-3C68-BE3B8EAE6D09}"/>
                </a:ext>
              </a:extLst>
            </p:cNvPr>
            <p:cNvCxnSpPr/>
            <p:nvPr/>
          </p:nvCxnSpPr>
          <p:spPr>
            <a:xfrm rot="21534853">
              <a:off x="6081745" y="4213696"/>
              <a:ext cx="3124359" cy="62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3C7934-0D73-4155-81C1-C9D742A1BC79}"/>
                </a:ext>
              </a:extLst>
            </p:cNvPr>
            <p:cNvSpPr txBox="1"/>
            <p:nvPr/>
          </p:nvSpPr>
          <p:spPr>
            <a:xfrm rot="21271931">
              <a:off x="1308778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AFE542-543F-DF75-7E38-701F884D8B7A}"/>
                </a:ext>
              </a:extLst>
            </p:cNvPr>
            <p:cNvSpPr txBox="1"/>
            <p:nvPr/>
          </p:nvSpPr>
          <p:spPr>
            <a:xfrm rot="21271931">
              <a:off x="1624182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B18A09-8892-FE48-1E0A-31D0487215DA}"/>
                </a:ext>
              </a:extLst>
            </p:cNvPr>
            <p:cNvSpPr txBox="1"/>
            <p:nvPr/>
          </p:nvSpPr>
          <p:spPr>
            <a:xfrm rot="21271931">
              <a:off x="2041363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CFC461-2194-156E-C907-2B5D0F3199DC}"/>
                </a:ext>
              </a:extLst>
            </p:cNvPr>
            <p:cNvSpPr txBox="1"/>
            <p:nvPr/>
          </p:nvSpPr>
          <p:spPr>
            <a:xfrm rot="21271931">
              <a:off x="2324333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27874A-7E5C-8166-85F8-12F15B39419D}"/>
                </a:ext>
              </a:extLst>
            </p:cNvPr>
            <p:cNvSpPr txBox="1"/>
            <p:nvPr/>
          </p:nvSpPr>
          <p:spPr>
            <a:xfrm rot="21271931">
              <a:off x="2709078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01AA8A-C7D1-AC0E-784B-A643580E45DE}"/>
                </a:ext>
              </a:extLst>
            </p:cNvPr>
            <p:cNvSpPr txBox="1"/>
            <p:nvPr/>
          </p:nvSpPr>
          <p:spPr>
            <a:xfrm rot="21271931">
              <a:off x="3061501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CF6B26-5B6E-D2A7-D561-4145DD988886}"/>
                </a:ext>
              </a:extLst>
            </p:cNvPr>
            <p:cNvSpPr txBox="1"/>
            <p:nvPr/>
          </p:nvSpPr>
          <p:spPr>
            <a:xfrm rot="21271931">
              <a:off x="3413923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D255FF-1567-5EDD-092E-FDE835F3A3F9}"/>
                </a:ext>
              </a:extLst>
            </p:cNvPr>
            <p:cNvSpPr txBox="1"/>
            <p:nvPr/>
          </p:nvSpPr>
          <p:spPr>
            <a:xfrm rot="21271931">
              <a:off x="3766343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56E25A-B8B8-1AA9-26C8-6D80BDCAA67B}"/>
                </a:ext>
              </a:extLst>
            </p:cNvPr>
            <p:cNvSpPr txBox="1"/>
            <p:nvPr/>
          </p:nvSpPr>
          <p:spPr>
            <a:xfrm rot="21271931">
              <a:off x="4104100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E24195-5550-316D-CEA6-141208E64A92}"/>
                </a:ext>
              </a:extLst>
            </p:cNvPr>
            <p:cNvSpPr txBox="1"/>
            <p:nvPr/>
          </p:nvSpPr>
          <p:spPr>
            <a:xfrm rot="21271931">
              <a:off x="4403731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5FD86C-1AA5-BA68-1292-6CFBBEF077F6}"/>
                </a:ext>
              </a:extLst>
            </p:cNvPr>
            <p:cNvSpPr txBox="1"/>
            <p:nvPr/>
          </p:nvSpPr>
          <p:spPr>
            <a:xfrm rot="21271931">
              <a:off x="4756154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74A20B-D702-A796-EA84-D584750844AB}"/>
                </a:ext>
              </a:extLst>
            </p:cNvPr>
            <p:cNvSpPr txBox="1"/>
            <p:nvPr/>
          </p:nvSpPr>
          <p:spPr>
            <a:xfrm rot="21271931">
              <a:off x="5108574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5114F3-EAB8-56AF-76BB-8C1C24C56C0C}"/>
                </a:ext>
              </a:extLst>
            </p:cNvPr>
            <p:cNvSpPr txBox="1"/>
            <p:nvPr/>
          </p:nvSpPr>
          <p:spPr>
            <a:xfrm rot="21271931">
              <a:off x="5405354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BB6F04-93AC-306E-B5CA-10340704C8FC}"/>
                </a:ext>
              </a:extLst>
            </p:cNvPr>
            <p:cNvSpPr txBox="1"/>
            <p:nvPr/>
          </p:nvSpPr>
          <p:spPr>
            <a:xfrm rot="21271931">
              <a:off x="5723071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ADD8D4-90C2-9EF0-07A7-487BFAAF8E32}"/>
                </a:ext>
              </a:extLst>
            </p:cNvPr>
            <p:cNvSpPr txBox="1"/>
            <p:nvPr/>
          </p:nvSpPr>
          <p:spPr>
            <a:xfrm rot="21271931">
              <a:off x="6088362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9085AD0-25D7-22D0-92E3-430AAADCF91F}"/>
                </a:ext>
              </a:extLst>
            </p:cNvPr>
            <p:cNvSpPr txBox="1"/>
            <p:nvPr/>
          </p:nvSpPr>
          <p:spPr>
            <a:xfrm rot="21271931">
              <a:off x="6403769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E3C73C-3535-5106-98ED-518B271AB4CB}"/>
                </a:ext>
              </a:extLst>
            </p:cNvPr>
            <p:cNvSpPr txBox="1"/>
            <p:nvPr/>
          </p:nvSpPr>
          <p:spPr>
            <a:xfrm rot="21271931">
              <a:off x="6820950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AC608E-E73A-A294-3758-4C160B42B7D5}"/>
                </a:ext>
              </a:extLst>
            </p:cNvPr>
            <p:cNvSpPr txBox="1"/>
            <p:nvPr/>
          </p:nvSpPr>
          <p:spPr>
            <a:xfrm rot="21271931">
              <a:off x="7103917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44D4EC-0B42-EE8A-E07A-6967225A7E79}"/>
                </a:ext>
              </a:extLst>
            </p:cNvPr>
            <p:cNvSpPr txBox="1"/>
            <p:nvPr/>
          </p:nvSpPr>
          <p:spPr>
            <a:xfrm rot="21271931">
              <a:off x="7488662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69C12A-8B9E-04E2-1C2C-324D2DE6F03F}"/>
                </a:ext>
              </a:extLst>
            </p:cNvPr>
            <p:cNvSpPr txBox="1"/>
            <p:nvPr/>
          </p:nvSpPr>
          <p:spPr>
            <a:xfrm rot="21271931">
              <a:off x="7841082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58BF53-B545-AAB3-0DCA-5A76554B64B6}"/>
                </a:ext>
              </a:extLst>
            </p:cNvPr>
            <p:cNvSpPr txBox="1"/>
            <p:nvPr/>
          </p:nvSpPr>
          <p:spPr>
            <a:xfrm rot="21271931">
              <a:off x="8193507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23D4A47-AD68-DEDE-2815-39968315288F}"/>
                </a:ext>
              </a:extLst>
            </p:cNvPr>
            <p:cNvSpPr txBox="1"/>
            <p:nvPr/>
          </p:nvSpPr>
          <p:spPr>
            <a:xfrm rot="21271931">
              <a:off x="8545930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C1710B-7FE9-CDFA-5C52-48DC580E8D3B}"/>
                </a:ext>
              </a:extLst>
            </p:cNvPr>
            <p:cNvSpPr txBox="1"/>
            <p:nvPr/>
          </p:nvSpPr>
          <p:spPr>
            <a:xfrm rot="21271931">
              <a:off x="8852310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A27014F-578D-9C02-B5FF-884CD56E829D}"/>
                </a:ext>
              </a:extLst>
            </p:cNvPr>
            <p:cNvCxnSpPr/>
            <p:nvPr/>
          </p:nvCxnSpPr>
          <p:spPr>
            <a:xfrm rot="21514040" flipH="1">
              <a:off x="11304104" y="51621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4990F-50D4-A0E6-BDFC-B8406D0DDA18}"/>
                </a:ext>
              </a:extLst>
            </p:cNvPr>
            <p:cNvCxnSpPr/>
            <p:nvPr/>
          </p:nvCxnSpPr>
          <p:spPr>
            <a:xfrm rot="21514040" flipH="1">
              <a:off x="10927725" y="50010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55072C-DEB3-61A8-A48E-A2A7C0040F81}"/>
                </a:ext>
              </a:extLst>
            </p:cNvPr>
            <p:cNvCxnSpPr/>
            <p:nvPr/>
          </p:nvCxnSpPr>
          <p:spPr>
            <a:xfrm rot="21514040" flipH="1">
              <a:off x="10611353" y="52496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31E158-A24C-E1FE-15D2-B15849CB983A}"/>
                </a:ext>
              </a:extLst>
            </p:cNvPr>
            <p:cNvCxnSpPr/>
            <p:nvPr/>
          </p:nvCxnSpPr>
          <p:spPr>
            <a:xfrm rot="21514040" flipH="1">
              <a:off x="10264001" y="51680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E007774-A84B-544C-6072-B0F4B38BC7AC}"/>
                </a:ext>
              </a:extLst>
            </p:cNvPr>
            <p:cNvCxnSpPr/>
            <p:nvPr/>
          </p:nvCxnSpPr>
          <p:spPr>
            <a:xfrm rot="21514040" flipH="1">
              <a:off x="9916644" y="508652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30332-7AE9-5D16-90A9-9D5E5405094B}"/>
                </a:ext>
              </a:extLst>
            </p:cNvPr>
            <p:cNvCxnSpPr/>
            <p:nvPr/>
          </p:nvCxnSpPr>
          <p:spPr>
            <a:xfrm rot="21514040" flipH="1">
              <a:off x="9569290" y="500499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105A5C-4C58-9C45-4339-8FFD5858FC7C}"/>
                </a:ext>
              </a:extLst>
            </p:cNvPr>
            <p:cNvSpPr txBox="1"/>
            <p:nvPr/>
          </p:nvSpPr>
          <p:spPr>
            <a:xfrm rot="328069" flipH="1">
              <a:off x="9390697" y="555484"/>
              <a:ext cx="314988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E901A8-12DD-1176-B9FC-49943AADD518}"/>
                </a:ext>
              </a:extLst>
            </p:cNvPr>
            <p:cNvSpPr txBox="1"/>
            <p:nvPr/>
          </p:nvSpPr>
          <p:spPr>
            <a:xfrm rot="328069" flipH="1">
              <a:off x="9580780" y="495940"/>
              <a:ext cx="497341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D757DD-65E5-E6FD-8F80-6037CD912CE9}"/>
                </a:ext>
              </a:extLst>
            </p:cNvPr>
            <p:cNvSpPr txBox="1"/>
            <p:nvPr/>
          </p:nvSpPr>
          <p:spPr>
            <a:xfrm rot="328069" flipH="1">
              <a:off x="9914123" y="478495"/>
              <a:ext cx="497341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4B81EBE-44A2-9D9B-BF5C-B3BD7437A131}"/>
                </a:ext>
              </a:extLst>
            </p:cNvPr>
            <p:cNvSpPr txBox="1"/>
            <p:nvPr/>
          </p:nvSpPr>
          <p:spPr>
            <a:xfrm rot="328069" flipH="1">
              <a:off x="10309470" y="486219"/>
              <a:ext cx="497341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99F504D-AD85-35B9-E813-4F2BC7C028F6}"/>
                </a:ext>
              </a:extLst>
            </p:cNvPr>
            <p:cNvSpPr txBox="1"/>
            <p:nvPr/>
          </p:nvSpPr>
          <p:spPr>
            <a:xfrm rot="328069" flipH="1">
              <a:off x="10641726" y="473945"/>
              <a:ext cx="497341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91E98B-9774-2B54-3D7E-E6455E19FBEC}"/>
                </a:ext>
              </a:extLst>
            </p:cNvPr>
            <p:cNvSpPr txBox="1"/>
            <p:nvPr/>
          </p:nvSpPr>
          <p:spPr>
            <a:xfrm rot="328069" flipH="1">
              <a:off x="11014401" y="486638"/>
              <a:ext cx="497341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F7BDD3ED-2A18-87A0-2ACD-8360442DFA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341" y="451380"/>
            <a:ext cx="2421460" cy="43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7EEC2-A7C0-37E9-7847-BD9352618A4C}"/>
              </a:ext>
            </a:extLst>
          </p:cNvPr>
          <p:cNvSpPr txBox="1"/>
          <p:nvPr/>
        </p:nvSpPr>
        <p:spPr>
          <a:xfrm>
            <a:off x="836908" y="5145437"/>
            <a:ext cx="24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D346-RUL-9A2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9F541-396B-BE2A-91F9-B9DDA9C6CB12}"/>
              </a:ext>
            </a:extLst>
          </p:cNvPr>
          <p:cNvSpPr txBox="1"/>
          <p:nvPr/>
        </p:nvSpPr>
        <p:spPr>
          <a:xfrm>
            <a:off x="694840" y="5871274"/>
            <a:ext cx="2528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D346-RUL-9D1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4C623-7FB2-E4FC-5F07-EED0C9CD3EA7}"/>
              </a:ext>
            </a:extLst>
          </p:cNvPr>
          <p:cNvSpPr txBox="1"/>
          <p:nvPr/>
        </p:nvSpPr>
        <p:spPr>
          <a:xfrm>
            <a:off x="4029559" y="6059837"/>
            <a:ext cx="15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5062F-BC93-4D81-DDDE-9235D441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59" y="210096"/>
            <a:ext cx="6529510" cy="4268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19A82-D507-7ABE-E40D-8CB8CE23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019" y="72175"/>
            <a:ext cx="5365681" cy="4406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7B9AF-50F7-1D53-648A-B9DE81092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577" y="2267137"/>
            <a:ext cx="2338058" cy="448217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852F85A-1A0F-228C-1CAE-810D46657697}"/>
              </a:ext>
            </a:extLst>
          </p:cNvPr>
          <p:cNvSpPr txBox="1"/>
          <p:nvPr/>
        </p:nvSpPr>
        <p:spPr>
          <a:xfrm>
            <a:off x="4670156" y="428786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9C9083-9033-A050-1580-48FC497A732A}"/>
              </a:ext>
            </a:extLst>
          </p:cNvPr>
          <p:cNvGrpSpPr/>
          <p:nvPr/>
        </p:nvGrpSpPr>
        <p:grpSpPr>
          <a:xfrm>
            <a:off x="463691" y="253233"/>
            <a:ext cx="8154792" cy="3368123"/>
            <a:chOff x="476564" y="430018"/>
            <a:chExt cx="6021414" cy="336812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F006C8B-EA8B-B4AC-DF67-7576758200D6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E7C7C3B-52F5-8B11-B0B8-A0356D90BAC4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31C63A7-55EF-D184-31AC-BFD9B632D355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17B5D08-003D-67BB-8FFC-71DB4B04E6A8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573CFD6-3212-902D-4344-6709FAA59CF7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55E789D-FD3B-3B1F-DAB4-AD4B38CA7F0D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DDE2F76-4CD0-A62C-846C-902719BFEC85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615B4B-D6F6-3F76-2623-4FE666D63C61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5FB0C9C-8BA4-E956-686E-7A2A3AE9F597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7B5C85E-3D0F-EA58-50EC-0B01FC0B288C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B1F1EC6-32E7-A6B9-E3AE-D3797D1A82FF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567DA5-8F0F-B3B7-1B40-35347BF165C3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C7DCA8C-36D1-CE81-A692-BF1954AD75C2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B195403-BD54-709D-E0FD-75099CC279E0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3E0E5F3-F786-6526-1C0F-382697FF04EC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CB891E3-34F2-F759-A92A-126DE6950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EAD2FC4-79FB-93AA-CE59-900E0C806FD5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439B6AF-24C3-E837-DA74-90C1E7951910}"/>
                </a:ext>
              </a:extLst>
            </p:cNvPr>
            <p:cNvCxnSpPr/>
            <p:nvPr/>
          </p:nvCxnSpPr>
          <p:spPr>
            <a:xfrm rot="21534853">
              <a:off x="5173419" y="50846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4956D70-FBA1-5E06-FD63-09139FE21F04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7DD4A7-C4E4-BB17-568A-AF32A41CCA96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637468E-D1BA-CD89-635E-006CE863412B}"/>
                </a:ext>
              </a:extLst>
            </p:cNvPr>
            <p:cNvCxnSpPr/>
            <p:nvPr/>
          </p:nvCxnSpPr>
          <p:spPr>
            <a:xfrm rot="21534853">
              <a:off x="4921599" y="5394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2A27E5C-4DE0-7303-D261-1F89801A02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FD67AF5-4CD5-DE4E-0752-6EBCC257FB31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E22B0D-A04B-FE97-C079-07FE9CF527E1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CF3E24D-3FB1-0EC0-4335-72A1FEC2BAF9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ADF8001-E8E9-6DA6-5223-02EDE51D5C80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2E57765-A98D-F176-91C4-ABF606447464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746CDC-5E24-97F1-DC78-58F9534E58B0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23F448D-6975-D26B-8220-949F9B5DF879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912EE5-1244-82DF-D6C1-E0811BD691BC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D7BD1D9-2B8C-44EF-6610-6C70E46145CD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CFBBE51-3F58-9556-7575-9BF9A75C12EF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25BF1A3-2E02-6418-7762-CC50539C529E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1FE424D-95B7-A308-F16B-45097D22093F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756404-2E3F-E9E0-5792-19FCE6F0A534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BFC1AFF-76BD-8CDB-A917-4D9466585C69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2C3B654-D068-C5B8-81C4-682D1CCEDB67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4E26C3A-02E4-A5BE-F543-2637850686B1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4982F84-DAEC-1254-9C14-15A6E936EC8E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9EA0C1-4301-8E1E-D24D-979D86971D35}"/>
                </a:ext>
              </a:extLst>
            </p:cNvPr>
            <p:cNvSpPr txBox="1"/>
            <p:nvPr/>
          </p:nvSpPr>
          <p:spPr>
            <a:xfrm rot="21271931">
              <a:off x="4611918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74404E-C11A-7A36-DA8E-79BAF0518A6D}"/>
                </a:ext>
              </a:extLst>
            </p:cNvPr>
            <p:cNvSpPr txBox="1"/>
            <p:nvPr/>
          </p:nvSpPr>
          <p:spPr>
            <a:xfrm rot="21271931">
              <a:off x="48242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F855EB2-D1E8-7020-19B2-3C3865EE258D}"/>
                </a:ext>
              </a:extLst>
            </p:cNvPr>
            <p:cNvSpPr txBox="1"/>
            <p:nvPr/>
          </p:nvSpPr>
          <p:spPr>
            <a:xfrm rot="21271931">
              <a:off x="5112850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71943F0-1084-25E2-9664-CFC6D1D8452F}"/>
                </a:ext>
              </a:extLst>
            </p:cNvPr>
            <p:cNvSpPr txBox="1"/>
            <p:nvPr/>
          </p:nvSpPr>
          <p:spPr>
            <a:xfrm rot="21271931">
              <a:off x="537724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835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0B81A-B4B9-376F-8165-62AABF380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23BCB-97F2-FCC5-3843-13B3782FB614}"/>
              </a:ext>
            </a:extLst>
          </p:cNvPr>
          <p:cNvSpPr txBox="1"/>
          <p:nvPr/>
        </p:nvSpPr>
        <p:spPr>
          <a:xfrm>
            <a:off x="836908" y="5145437"/>
            <a:ext cx="475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D373-RUL-6B5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81E55-935F-B627-BAC0-303E2A6BE3C0}"/>
              </a:ext>
            </a:extLst>
          </p:cNvPr>
          <p:cNvSpPr txBox="1"/>
          <p:nvPr/>
        </p:nvSpPr>
        <p:spPr>
          <a:xfrm>
            <a:off x="694840" y="5871274"/>
            <a:ext cx="4724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D373-RUL-7B4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DDB8-8758-CD16-18E7-500F0191CF0B}"/>
              </a:ext>
            </a:extLst>
          </p:cNvPr>
          <p:cNvSpPr txBox="1"/>
          <p:nvPr/>
        </p:nvSpPr>
        <p:spPr>
          <a:xfrm>
            <a:off x="4029558" y="6059837"/>
            <a:ext cx="29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77E38-988B-53FF-60CA-A276342E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563"/>
            <a:ext cx="5058888" cy="5134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4A0CA6-9B78-4ACA-B50E-90D78C8D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569" y="246635"/>
            <a:ext cx="5507257" cy="378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99E90-507D-6540-095F-CC30009E5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023" y="2657623"/>
            <a:ext cx="2139510" cy="4140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575F2B-8D2A-EAEA-265F-7FAD8961A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826" y="4223229"/>
            <a:ext cx="1606609" cy="2796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14133-6E47-D520-6D11-B0C5DE4EB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657" y="95003"/>
            <a:ext cx="1911692" cy="417996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7E21FA1-28F7-EC1A-A123-BAF6AD6276D5}"/>
              </a:ext>
            </a:extLst>
          </p:cNvPr>
          <p:cNvSpPr txBox="1"/>
          <p:nvPr/>
        </p:nvSpPr>
        <p:spPr>
          <a:xfrm>
            <a:off x="6726264" y="420004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D92322-BDAC-FB7F-5D39-994F6D672F47}"/>
              </a:ext>
            </a:extLst>
          </p:cNvPr>
          <p:cNvGrpSpPr/>
          <p:nvPr/>
        </p:nvGrpSpPr>
        <p:grpSpPr>
          <a:xfrm>
            <a:off x="14108" y="5262"/>
            <a:ext cx="6314099" cy="3589276"/>
            <a:chOff x="476564" y="430018"/>
            <a:chExt cx="6021414" cy="3368123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844CAC6-EEB3-F623-B2D1-5C09719980E2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E9AB868-88B0-DF22-6A9E-94E326F78F37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1251387-407B-B03E-4F0B-ECFF2801326C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F0AB1EC-9A2F-6E36-1B1B-569CDC39DB61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5AD79E8-97E1-7036-C95A-518057604E4B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D13FA02-51F8-C8BE-2CBD-160C40F9655C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254783B-A1F1-4377-CDC1-98E3426C2B65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C245776-FF96-940F-B9BF-1B1A53BD9561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94FE86E-EA60-2ED8-F250-50F1C99F312A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9C98142-47ED-A430-8A4C-4F9D911E6242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14AF7AF-08EE-E09C-8FBE-5BA38D645BB7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3FD5C1C-D91F-A2A0-8F58-C5FD694ACF3A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16631B8-4957-6D80-7A43-371A4E436BAE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5C86B32-C8D9-F3D9-ED84-1A1EA271B7C9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E17DCF0-CD41-B5DF-B6B7-2091FA36046F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DC4000-9F4B-B130-F237-74A0ED441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9112FA-B086-2EF6-4012-DD811F309A78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55FA87C-3D07-561C-E464-CE22CEA238B7}"/>
                </a:ext>
              </a:extLst>
            </p:cNvPr>
            <p:cNvCxnSpPr/>
            <p:nvPr/>
          </p:nvCxnSpPr>
          <p:spPr>
            <a:xfrm rot="21534853">
              <a:off x="5173419" y="50846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24ED2AA-9C9F-DC79-018A-9380F9EE9C40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5C42A21-EF7C-B57B-0449-CC9D16879F35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0EA48-84C8-8CCE-22BE-0AF5B52F71FE}"/>
                </a:ext>
              </a:extLst>
            </p:cNvPr>
            <p:cNvCxnSpPr/>
            <p:nvPr/>
          </p:nvCxnSpPr>
          <p:spPr>
            <a:xfrm rot="21534853">
              <a:off x="4921599" y="5394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4D41-E388-9750-9854-416FB57AF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F514100-4EDA-02C6-E7A4-7895BDE078DF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D5779FA-7EEF-F959-CAE9-868564CBE4A4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52EDB12-A724-AAE3-6E24-EB6DDDF97C29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8779AC4-310C-1646-901B-347D5339898C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27D4087-E299-39F6-3D2C-CBC8269C2C92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757FB86-7F05-B557-B84B-AD22F29369AD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07CBB1-2C4E-9EC9-DFC1-F4E2680AF4CC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76C2D91-3508-0AED-DCED-E32578CD40B1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D981DCA-0AE1-BAC2-8369-1C845BEA638A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7E092C1-D9F3-2B7E-99A6-4E10E09A038F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43982E1-EE44-1357-A7C8-8293B4BC3136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DC9AB68-EBCF-1747-CD24-D70A0688F4FE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A8EDD6-0968-0996-2516-872477E4BBCB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B1B15C4-16DF-7057-4181-D63C8F9935CA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BE25355-343C-445D-D27E-D1108E94CDB8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67051DB-916F-283A-4675-7CE195E02A1B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C9BF9E2-7913-5EDB-9035-B93B074664F1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56EB634-3441-FF84-17CB-9B157E429DC4}"/>
                </a:ext>
              </a:extLst>
            </p:cNvPr>
            <p:cNvSpPr txBox="1"/>
            <p:nvPr/>
          </p:nvSpPr>
          <p:spPr>
            <a:xfrm rot="21271931">
              <a:off x="4611918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C6A338F-405C-B11A-1875-02E6E29ED22D}"/>
                </a:ext>
              </a:extLst>
            </p:cNvPr>
            <p:cNvSpPr txBox="1"/>
            <p:nvPr/>
          </p:nvSpPr>
          <p:spPr>
            <a:xfrm rot="21271931">
              <a:off x="48242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4DCE9B-3BDC-C650-FBC1-16BF331165DC}"/>
                </a:ext>
              </a:extLst>
            </p:cNvPr>
            <p:cNvSpPr txBox="1"/>
            <p:nvPr/>
          </p:nvSpPr>
          <p:spPr>
            <a:xfrm rot="21271931">
              <a:off x="5112850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9EFE0-6EAF-2A66-1276-EEA4FC6BB9CB}"/>
                </a:ext>
              </a:extLst>
            </p:cNvPr>
            <p:cNvSpPr txBox="1"/>
            <p:nvPr/>
          </p:nvSpPr>
          <p:spPr>
            <a:xfrm rot="21271931">
              <a:off x="537724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051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FC1B9D-3DAC-FC30-D27D-DA76230F3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31536"/>
              </p:ext>
            </p:extLst>
          </p:nvPr>
        </p:nvGraphicFramePr>
        <p:xfrm>
          <a:off x="4546240" y="224842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47079621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7684625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3818693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60442012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HBM848.MCDW.627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D403-RLL-15B3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958830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0AA10D-D110-B3EA-9ACB-34B319686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98722"/>
              </p:ext>
            </p:extLst>
          </p:nvPr>
        </p:nvGraphicFramePr>
        <p:xfrm>
          <a:off x="224407" y="224842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85083965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95560917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8705485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91495949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HBM365.VQCJ.346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D403-RLL-16A3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751873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1A98AF9-4038-D9BF-C1A9-F86CE4DEEC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206" y="1039662"/>
            <a:ext cx="3314700" cy="542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71F0D-FEBA-48A0-2C42-0C2292D04F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291" y="3937649"/>
            <a:ext cx="2984141" cy="2167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924F-09E2-042A-DF8F-5BD658F5AF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9" y="570282"/>
            <a:ext cx="2650382" cy="3952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4CEC74-7FD8-36BF-F969-7E88EDAA1B20}"/>
              </a:ext>
            </a:extLst>
          </p:cNvPr>
          <p:cNvSpPr txBox="1"/>
          <p:nvPr/>
        </p:nvSpPr>
        <p:spPr>
          <a:xfrm>
            <a:off x="9342408" y="310551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A86F03-C0F2-538F-3DB7-70A5C3001CCF}"/>
              </a:ext>
            </a:extLst>
          </p:cNvPr>
          <p:cNvGrpSpPr/>
          <p:nvPr/>
        </p:nvGrpSpPr>
        <p:grpSpPr>
          <a:xfrm>
            <a:off x="3749268" y="1453739"/>
            <a:ext cx="3936346" cy="3878471"/>
            <a:chOff x="5148672" y="787451"/>
            <a:chExt cx="4042418" cy="336029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FC8AE9-2EE6-F232-80E4-B9F5F244E47A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75EB7B7-8877-BCA3-BCA7-02B1527AF585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87253D-1EDC-BAE8-C666-76C48CC74A81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21FAB0-C528-B821-7751-DE70FFD5368F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6189AA2-D84C-0C8C-809D-BAC96D5BAB7F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1B14B3-7B6D-5A4D-105C-EDB90F71463C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62FCBE-76B3-1351-409C-18D031B16373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425DBC-4C4B-D00A-4FCE-CCCC9FAB6B42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30C6998-C623-1170-3661-ABAAB31B6C8C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A8F5D0-F0C9-D786-3150-638E7BB0AF7F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4C4FD-CEA4-9D71-6178-3D2C7DF8B5E8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B86DCA-9DC0-1CDD-D88F-4E054E290DA2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21EA66-8A97-0AFE-EA8C-C2F48721684E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36E929E-083C-EF79-9C21-A0DF4D9F024D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180F26-20D3-3010-BC64-94315E99FFE5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FC0FAB-C318-0EF5-A019-8F9B6D3E7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493DDD-E590-0F1E-C6BB-FBA2C9F4D22D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FE7680-2E6E-A2F1-C3CE-E869BEF6384D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E40D2E9-D20A-36F3-B99D-D57DD8F03D08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3243EE-1365-E570-E7CC-A40C4048C909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836CC3-484E-9AF5-5106-6286035E74DD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E5281F8-076A-7EB8-3A68-748B222518EB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C2B566F-FAD6-6D6E-A676-6445ECBCAAC3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47FA533-3849-2B50-BA2C-F62CF08CEF0E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5B46F3-7A64-0822-6D49-B24A60224575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3B3C8C-9776-ABB6-85BE-80570EAD5C57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2E551BE-B269-D1EC-3D57-FFBE93031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CF3950-70EF-B714-535E-FBD6F0188A36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7AA7CA-C8C9-E4F8-B558-2BCEA5E8F52F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292D96-F8FA-FB68-5C5A-6E781B7310B4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466793-2709-32C4-AE12-D7AD7B437AA1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3F840F-2816-B455-49EB-2B8003631440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3B5CE7-F899-A8B2-1BE8-1E7CDBA72DB9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134236-6241-AB9B-ED79-8EE03AB50659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53A0F93-ADD5-1AAC-B709-669AC3007084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819B79-CA59-9E6E-B8A1-09FD5D251412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684E8A-6D23-C449-88CD-11F54565CC82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4B58E92-918A-E78C-2BD7-E09337C6EA97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B2DA07-C575-4205-C17B-C3794A2B0DAB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ACAF10-B28F-D3C4-C760-1E3988780866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0D7F266-6E0B-B30F-9A03-772D2B677927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C644FD-C9E4-C001-99B6-7B09BE65E11A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8177E4-A1A9-5781-00EF-06C042225B9E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4BF311-9AE2-BF4B-C068-0C3C49913ACE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DED8AE-37BB-2598-6769-DD534B9290A5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3069D72-E0CA-2F90-1E4A-F1EC3EFBB094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1943F9-49C5-A6A8-68B9-DB61AE6619D9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F8E797D-6B6F-6C8A-91D1-2039A6035113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94D8CB-9575-63B0-FE46-061EDD103B51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3FC5C8-B485-B0AD-DF96-F18D8F715488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832F5A4-9E33-78FB-2823-8C328BBA59FC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DB922D4-66C4-9C60-37E4-3E3301F9725F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C13A02-7F63-19AD-69CB-DBD39BC5DD84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3C3760-C69B-2CC7-22F2-7A3BB5EAD8E0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0B4EA8E-B065-7731-ABD3-8EBB60D17EFB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4D92F8-9CBE-35F4-637E-03F1008D6473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CAD44D0-9067-AF08-D319-AF7C98D307CD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5AF4F5F-5453-32BF-DFE2-B69115C5463F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5CE68D-3675-725C-48F2-88F6FD87A3F0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D8B3F7-8B39-3C78-4986-597FF35BA92B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3640FF-8434-A037-152E-ECBC3A0ABF45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483D159-5D77-3909-002D-828BA2B3131A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E35001E-4DAA-3D06-64C0-64AF7BF45566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D3DA19B-0689-85F5-BCF6-FD78F10B62D0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D403-RLL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2B87F-ABE6-017A-B41F-E37065B7F58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037" y="590602"/>
            <a:ext cx="4974190" cy="3225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87D8C-DC6C-BCD2-D93B-ACA0DFD9511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918" y="3605882"/>
            <a:ext cx="1690770" cy="26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68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D547-0552-7A1E-CE91-496D54B1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EBFB1-5E95-478B-0BBE-AAC2FDDFBD32}"/>
              </a:ext>
            </a:extLst>
          </p:cNvPr>
          <p:cNvSpPr txBox="1"/>
          <p:nvPr/>
        </p:nvSpPr>
        <p:spPr>
          <a:xfrm>
            <a:off x="836908" y="5145437"/>
            <a:ext cx="278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D403-RUL-8A6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C1E36-DF76-5255-F2A9-E70800FF90EA}"/>
              </a:ext>
            </a:extLst>
          </p:cNvPr>
          <p:cNvSpPr txBox="1"/>
          <p:nvPr/>
        </p:nvSpPr>
        <p:spPr>
          <a:xfrm>
            <a:off x="694841" y="5871274"/>
            <a:ext cx="296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D403-RUL-10A6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D7BBF-53F7-CA3E-8D21-7F9493B2603C}"/>
              </a:ext>
            </a:extLst>
          </p:cNvPr>
          <p:cNvSpPr txBox="1"/>
          <p:nvPr/>
        </p:nvSpPr>
        <p:spPr>
          <a:xfrm>
            <a:off x="4029559" y="6059837"/>
            <a:ext cx="87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D6EC8-9DDB-156D-11F9-A36F5BB9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50032">
            <a:off x="-117130" y="-262145"/>
            <a:ext cx="5113200" cy="4321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5BD31-DD57-0025-7BB7-0CBB52165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00" y="56842"/>
            <a:ext cx="6054542" cy="395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955BB-B8B7-6F5A-10CB-CF2B612D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791" y="3135017"/>
            <a:ext cx="1470974" cy="3537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8D637-7FBB-23F5-6312-B75CB0639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517" y="3135017"/>
            <a:ext cx="1590012" cy="357115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A3E2504-D8DF-64C5-CC14-B4512E546472}"/>
              </a:ext>
            </a:extLst>
          </p:cNvPr>
          <p:cNvSpPr txBox="1"/>
          <p:nvPr/>
        </p:nvSpPr>
        <p:spPr>
          <a:xfrm>
            <a:off x="6287146" y="413804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31169F6-3277-A193-0840-7C351CCC5485}"/>
              </a:ext>
            </a:extLst>
          </p:cNvPr>
          <p:cNvGrpSpPr/>
          <p:nvPr/>
        </p:nvGrpSpPr>
        <p:grpSpPr>
          <a:xfrm>
            <a:off x="82101" y="375762"/>
            <a:ext cx="6297677" cy="3368123"/>
            <a:chOff x="476564" y="430018"/>
            <a:chExt cx="6021414" cy="336812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C13641-9212-3AE0-2E64-49BF0881D482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4EE9F-BD4C-5C66-9D95-0374275066B5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E17F8B-2A8B-714E-9C5C-CA5CE08692D2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4D11ABE-EF23-9DF2-9508-84E10FC4369E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6CE1958-E08C-A688-9F8E-A4B59AABC9B3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2A4B50F-BCB1-A1FF-D585-02836AE32237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1020DB6-5880-8E90-2DBD-321F1A7CDF23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4982E13-23ED-3886-AD5C-D3524E55931D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A1EEF59-3399-1156-CB84-1381A8DE527E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FA2977F-3BEC-AF97-05A2-95F4D8EDAEEE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D43AA39-A2C4-1AE7-1D43-993503C227A8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6D4231E-FC81-4B41-C5DB-7E8B6E28EC89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14BB699-5A6C-6F58-D082-09220DB10B0C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82C7371-9176-97CC-760D-5385861805C0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89C644E-D575-3A2E-5C61-109CB6891C7B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187CD39-3F34-7C05-870F-CD7F246E6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8FFF609-3B89-C65A-95DE-51293422FD78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AE46144-4E97-3A68-212E-AE7C42946C07}"/>
                </a:ext>
              </a:extLst>
            </p:cNvPr>
            <p:cNvCxnSpPr/>
            <p:nvPr/>
          </p:nvCxnSpPr>
          <p:spPr>
            <a:xfrm rot="21534853">
              <a:off x="5173419" y="50846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26CE61-738A-0BB6-C55F-7E8CBD4CC80A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BAACD5F-FF24-AF94-8402-6A7F4268C899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4052932-E7AE-6B21-4E7B-E891B1428E22}"/>
                </a:ext>
              </a:extLst>
            </p:cNvPr>
            <p:cNvCxnSpPr/>
            <p:nvPr/>
          </p:nvCxnSpPr>
          <p:spPr>
            <a:xfrm rot="21534853">
              <a:off x="4921599" y="5394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2EBFCBF-C856-C984-1F5A-6952ECB1D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F70B777-6248-F7D1-3DB9-88073F797A1C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AF070C5-3942-BDB1-1337-457D84CF8BA1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60FC114-A2D2-934D-4E8A-E48016F2F515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0CEA980-F9C2-DB4E-F0C2-9BDF1865AFA1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8B91F1E-F94B-D518-FC13-391119D61E8F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A9CF28-4337-38C5-C373-207F217B0B33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AC74005-08C9-ED95-AA4E-9B77BD3CBBEC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E0BBC7-AD96-1491-E7E6-74D24CC3C6A1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0C90F21-5A2F-8313-987E-D606D6A389A5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FA4026C-EA5F-8FF8-586B-125B142199BD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B15126B-95EC-60DB-B01A-D601D3D4DE5F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39E951E-FC48-6401-3B05-9071833063A8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F6A0C1F-2962-676E-5869-BD3318E35E42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A9A07C0-37FE-AFBD-536C-3AFCA27A6FE3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F7E07C3-FD57-CD51-C9EB-D41F50C23A6E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415E76-1B3C-6728-28C4-7E1633CFC7B4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E58588E-A7D6-EF9B-5263-69EF3F0EED6D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E6C9FA2-DCA7-B3C6-68D1-6B7C7E15AA8C}"/>
                </a:ext>
              </a:extLst>
            </p:cNvPr>
            <p:cNvSpPr txBox="1"/>
            <p:nvPr/>
          </p:nvSpPr>
          <p:spPr>
            <a:xfrm rot="21271931">
              <a:off x="4611918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A3EE90A-FB00-E6D2-BC8E-8A1AAD730D9B}"/>
                </a:ext>
              </a:extLst>
            </p:cNvPr>
            <p:cNvSpPr txBox="1"/>
            <p:nvPr/>
          </p:nvSpPr>
          <p:spPr>
            <a:xfrm rot="21271931">
              <a:off x="48242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BEEA107-B919-32B9-539E-B2B60C40D986}"/>
                </a:ext>
              </a:extLst>
            </p:cNvPr>
            <p:cNvSpPr txBox="1"/>
            <p:nvPr/>
          </p:nvSpPr>
          <p:spPr>
            <a:xfrm rot="21271931">
              <a:off x="5112850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557123F-9CA4-B067-6A0D-0E4EC31EFE60}"/>
                </a:ext>
              </a:extLst>
            </p:cNvPr>
            <p:cNvSpPr txBox="1"/>
            <p:nvPr/>
          </p:nvSpPr>
          <p:spPr>
            <a:xfrm rot="21271931">
              <a:off x="537724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581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FB424F-072D-49C6-57EF-2678FE8E5412}"/>
              </a:ext>
            </a:extLst>
          </p:cNvPr>
          <p:cNvSpPr txBox="1"/>
          <p:nvPr/>
        </p:nvSpPr>
        <p:spPr>
          <a:xfrm>
            <a:off x="367001" y="6073292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D231_RML_6C2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782343-1499-F36F-8120-811234FEDEC0}"/>
              </a:ext>
            </a:extLst>
          </p:cNvPr>
          <p:cNvSpPr txBox="1"/>
          <p:nvPr/>
        </p:nvSpPr>
        <p:spPr>
          <a:xfrm>
            <a:off x="367001" y="5703960"/>
            <a:ext cx="2616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D231_RML_8A2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880F4-EDED-8E7D-D9B4-2B6C7BCE045C}"/>
              </a:ext>
            </a:extLst>
          </p:cNvPr>
          <p:cNvSpPr txBox="1"/>
          <p:nvPr/>
        </p:nvSpPr>
        <p:spPr>
          <a:xfrm>
            <a:off x="4024793" y="5092358"/>
            <a:ext cx="15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A43AF-A8D7-2F74-E378-DA33B220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08" y="293608"/>
            <a:ext cx="4037247" cy="3870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12AAC-A702-893C-B000-CF255E59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50" y="258569"/>
            <a:ext cx="5653994" cy="3637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908F9-CC6B-1F60-AF4F-13F3E9E27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579" y="2711521"/>
            <a:ext cx="1718371" cy="3880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EF530-2FDB-6DD5-8BCF-91A2D587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950" y="266287"/>
            <a:ext cx="2193613" cy="498881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C2E5C7-A743-6FE2-46D5-D54BEA3083D8}"/>
              </a:ext>
            </a:extLst>
          </p:cNvPr>
          <p:cNvSpPr txBox="1"/>
          <p:nvPr/>
        </p:nvSpPr>
        <p:spPr>
          <a:xfrm>
            <a:off x="5486400" y="444587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13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7E1994E-E2CD-710F-8B2F-D30CEE90D86E}"/>
              </a:ext>
            </a:extLst>
          </p:cNvPr>
          <p:cNvGrpSpPr/>
          <p:nvPr/>
        </p:nvGrpSpPr>
        <p:grpSpPr>
          <a:xfrm>
            <a:off x="280341" y="329826"/>
            <a:ext cx="4250950" cy="3304584"/>
            <a:chOff x="476564" y="493557"/>
            <a:chExt cx="3716289" cy="330458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144188-F1CD-2507-CF7B-1011E35267E7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7F4E8F1-399E-4EA9-05E4-AF9E12156401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882AC62-FC7E-E3E3-E774-E56EC2035B20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D4580FB-F4FA-630F-8768-81BE332C2D42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ECF8FBA-011A-60C5-E50C-C333A832F3A5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ACFAE58-FFF7-E6BB-78CC-E50F778662AF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3DE658C-AF9B-E577-45A6-CECAA5ED7A0E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3D89415-F3DB-EE2F-B31C-4B66385CBCC8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856D3D-93FC-FD0C-9C7C-F8E25B13B9BA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A785664-CF4A-7ED9-F5F9-F640646F2742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C58691E-1650-0A07-3614-8EF4BCE53A88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BC2C550-00CA-2EE5-96A6-0D5F2062C4A8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20F6257-B3BC-98DB-C9B2-720E84A162D9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26486F4-AA9E-6A20-8BD9-DF3623BF61E6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F374F65-506C-6CEA-E4D3-34BC349CF91D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517629F-5948-CE9A-EDB9-4D79E4D01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ECC0B84-61FE-B073-A5AE-1F1D6EED0728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25CF1DA-D7B2-D1DC-39D1-77F30FFBC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8342" y="528203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D1F34E1-D509-DFB3-CCA3-51447EE3F2C7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6729BDF-9FEE-581B-C12C-EA5ED51A2960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BE52D2E-23B7-38E2-333B-37E25380B849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373E025-143C-93E9-CFA1-9B0AC5D9407A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3409E64-7AF2-0D27-66BC-77378EA4400F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64752E5-1D04-C21B-D98A-2A94226D9465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33A719E-626A-ABA0-8CC8-006E66DE105C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73877E0-292D-BA7B-C5FC-465B508A0A4D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DC31F15-826B-1D1E-A004-13BD10D07784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A02B92-4633-0BA2-5403-BFCEECEA3C6A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7EFE32-9768-396C-8848-6BE3A08F0616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F364FB-A477-B557-25CF-0890A732939B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6C16CEB-9974-8831-4451-E9CFBE6DDF40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2C087D4-AD4C-7AE4-A9E9-64BA46B66741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83FB3CE6-D26F-D87E-3961-4E2498465472}"/>
              </a:ext>
            </a:extLst>
          </p:cNvPr>
          <p:cNvSpPr/>
          <p:nvPr/>
        </p:nvSpPr>
        <p:spPr>
          <a:xfrm>
            <a:off x="6916177" y="274610"/>
            <a:ext cx="790311" cy="173263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9C8383-2CFD-AE18-A2C5-0E9DA2099679}"/>
              </a:ext>
            </a:extLst>
          </p:cNvPr>
          <p:cNvSpPr/>
          <p:nvPr/>
        </p:nvSpPr>
        <p:spPr>
          <a:xfrm>
            <a:off x="8170184" y="281722"/>
            <a:ext cx="790311" cy="173263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B1108-16F5-3DA8-CBE4-2C7BFA35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55C0D-A467-2C02-CCFC-0158F8ACBD9E}"/>
              </a:ext>
            </a:extLst>
          </p:cNvPr>
          <p:cNvSpPr txBox="1"/>
          <p:nvPr/>
        </p:nvSpPr>
        <p:spPr>
          <a:xfrm>
            <a:off x="836907" y="5145437"/>
            <a:ext cx="3483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D407-RUL-8A4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8864C-1ED2-F890-4844-5EEDAD090A2F}"/>
              </a:ext>
            </a:extLst>
          </p:cNvPr>
          <p:cNvSpPr txBox="1"/>
          <p:nvPr/>
        </p:nvSpPr>
        <p:spPr>
          <a:xfrm>
            <a:off x="694840" y="5871274"/>
            <a:ext cx="371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D407-RUL-11A3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3B151-1501-4FC0-0DB3-60D0893BFEDC}"/>
              </a:ext>
            </a:extLst>
          </p:cNvPr>
          <p:cNvSpPr txBox="1"/>
          <p:nvPr/>
        </p:nvSpPr>
        <p:spPr>
          <a:xfrm>
            <a:off x="4029559" y="6059837"/>
            <a:ext cx="216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11EF9-348A-0130-8F71-1DDEE3AF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6348" y="-419018"/>
            <a:ext cx="5373774" cy="438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7518B-8B39-BB27-9346-F4E122BB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500" y="37657"/>
            <a:ext cx="4810588" cy="40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98938-5C76-03C0-22C8-ED7AD4705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726" y="2644870"/>
            <a:ext cx="2240274" cy="4180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E6F156-1928-9D1C-A937-D8D9F1C6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717" y="4441780"/>
            <a:ext cx="862781" cy="193053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F436BD1-6446-6622-8E68-46D5167E4A5D}"/>
              </a:ext>
            </a:extLst>
          </p:cNvPr>
          <p:cNvSpPr txBox="1"/>
          <p:nvPr/>
        </p:nvSpPr>
        <p:spPr>
          <a:xfrm>
            <a:off x="6478292" y="459266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21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4BB49B6-69B2-CE7A-A98D-26AB93FE786D}"/>
              </a:ext>
            </a:extLst>
          </p:cNvPr>
          <p:cNvGrpSpPr/>
          <p:nvPr/>
        </p:nvGrpSpPr>
        <p:grpSpPr>
          <a:xfrm>
            <a:off x="-84391" y="236796"/>
            <a:ext cx="6021414" cy="3368123"/>
            <a:chOff x="-84391" y="236796"/>
            <a:chExt cx="6021414" cy="336812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70C312F-DD39-5A64-0C03-6D447DF8EE86}"/>
                </a:ext>
              </a:extLst>
            </p:cNvPr>
            <p:cNvGrpSpPr/>
            <p:nvPr/>
          </p:nvGrpSpPr>
          <p:grpSpPr>
            <a:xfrm>
              <a:off x="-84391" y="236796"/>
              <a:ext cx="6021414" cy="3368123"/>
              <a:chOff x="476564" y="430018"/>
              <a:chExt cx="6021414" cy="336812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7753636-D492-B22E-8372-B5139A4914A8}"/>
                  </a:ext>
                </a:extLst>
              </p:cNvPr>
              <p:cNvCxnSpPr/>
              <p:nvPr/>
            </p:nvCxnSpPr>
            <p:spPr>
              <a:xfrm rot="21534853">
                <a:off x="545461" y="607432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7B6E3E8-5C26-BED1-C6C2-392EF6E3B29A}"/>
                  </a:ext>
                </a:extLst>
              </p:cNvPr>
              <p:cNvCxnSpPr/>
              <p:nvPr/>
            </p:nvCxnSpPr>
            <p:spPr>
              <a:xfrm rot="21534853">
                <a:off x="1571175" y="584412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E648759-CB63-D559-F8E0-F6EAAF989934}"/>
                  </a:ext>
                </a:extLst>
              </p:cNvPr>
              <p:cNvCxnSpPr/>
              <p:nvPr/>
            </p:nvCxnSpPr>
            <p:spPr>
              <a:xfrm rot="21534853">
                <a:off x="800976" y="616182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90FB47-2F4D-F543-0741-A2672B2F0C0D}"/>
                  </a:ext>
                </a:extLst>
              </p:cNvPr>
              <p:cNvCxnSpPr/>
              <p:nvPr/>
            </p:nvCxnSpPr>
            <p:spPr>
              <a:xfrm rot="21534853">
                <a:off x="1060843" y="610351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BF129CF-BFC6-1D93-F45E-419F79681957}"/>
                  </a:ext>
                </a:extLst>
              </p:cNvPr>
              <p:cNvCxnSpPr/>
              <p:nvPr/>
            </p:nvCxnSpPr>
            <p:spPr>
              <a:xfrm rot="21534853">
                <a:off x="1319356" y="615414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F022FB1-316A-B909-8DB7-7393AC38D6A4}"/>
                  </a:ext>
                </a:extLst>
              </p:cNvPr>
              <p:cNvCxnSpPr/>
              <p:nvPr/>
            </p:nvCxnSpPr>
            <p:spPr>
              <a:xfrm rot="21534853">
                <a:off x="1852103" y="563954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EECCF9E-4003-4F72-E076-B0090D4288A0}"/>
                  </a:ext>
                </a:extLst>
              </p:cNvPr>
              <p:cNvCxnSpPr/>
              <p:nvPr/>
            </p:nvCxnSpPr>
            <p:spPr>
              <a:xfrm rot="21534853">
                <a:off x="2091023" y="579995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D8BB5D0-D76F-5742-6F61-525CF9EB99E4}"/>
                  </a:ext>
                </a:extLst>
              </p:cNvPr>
              <p:cNvCxnSpPr/>
              <p:nvPr/>
            </p:nvCxnSpPr>
            <p:spPr>
              <a:xfrm rot="21534853">
                <a:off x="2350773" y="566925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75C7-5F59-E821-36E1-E8FA8A99D078}"/>
                  </a:ext>
                </a:extLst>
              </p:cNvPr>
              <p:cNvCxnSpPr/>
              <p:nvPr/>
            </p:nvCxnSpPr>
            <p:spPr>
              <a:xfrm rot="21534853">
                <a:off x="2610524" y="553857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B3A418D-AF35-872B-016C-44F5B341AC0B}"/>
                  </a:ext>
                </a:extLst>
              </p:cNvPr>
              <p:cNvCxnSpPr/>
              <p:nvPr/>
            </p:nvCxnSpPr>
            <p:spPr>
              <a:xfrm rot="21534853">
                <a:off x="2870275" y="540787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324425F-76C7-2C06-6103-5FBD85EFEF35}"/>
                  </a:ext>
                </a:extLst>
              </p:cNvPr>
              <p:cNvCxnSpPr/>
              <p:nvPr/>
            </p:nvCxnSpPr>
            <p:spPr>
              <a:xfrm rot="21534853">
                <a:off x="3120852" y="527924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AAAAA5E-B0F0-3D3B-D804-6A0DD857267F}"/>
                  </a:ext>
                </a:extLst>
              </p:cNvPr>
              <p:cNvCxnSpPr/>
              <p:nvPr/>
            </p:nvCxnSpPr>
            <p:spPr>
              <a:xfrm rot="21534853">
                <a:off x="3376541" y="547538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CF1D8C-14F9-B59B-79E0-39A7F9FBD1DA}"/>
                  </a:ext>
                </a:extLst>
              </p:cNvPr>
              <p:cNvCxnSpPr/>
              <p:nvPr/>
            </p:nvCxnSpPr>
            <p:spPr>
              <a:xfrm rot="21534853">
                <a:off x="3631793" y="540002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5DCB38E-FB94-30FD-8B3D-B314465F3BEC}"/>
                  </a:ext>
                </a:extLst>
              </p:cNvPr>
              <p:cNvCxnSpPr/>
              <p:nvPr/>
            </p:nvCxnSpPr>
            <p:spPr>
              <a:xfrm rot="21534853">
                <a:off x="3887046" y="532466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B2D9F9A-0ED7-E576-C21E-9C790F4DB785}"/>
                  </a:ext>
                </a:extLst>
              </p:cNvPr>
              <p:cNvCxnSpPr/>
              <p:nvPr/>
            </p:nvCxnSpPr>
            <p:spPr>
              <a:xfrm rot="21534853">
                <a:off x="4142300" y="524930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AEB85AF-19A6-3C04-4827-173133581A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9509" y="549463"/>
                <a:ext cx="2278025" cy="2362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E37171C-9F20-67E3-F863-93297A573222}"/>
                  </a:ext>
                </a:extLst>
              </p:cNvPr>
              <p:cNvCxnSpPr/>
              <p:nvPr/>
            </p:nvCxnSpPr>
            <p:spPr>
              <a:xfrm rot="21534853">
                <a:off x="570945" y="3746029"/>
                <a:ext cx="3597511" cy="542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E57516D-158C-FB31-2015-D5AD94A425C6}"/>
                  </a:ext>
                </a:extLst>
              </p:cNvPr>
              <p:cNvCxnSpPr/>
              <p:nvPr/>
            </p:nvCxnSpPr>
            <p:spPr>
              <a:xfrm rot="21534853">
                <a:off x="5173419" y="508460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35A37BC-580F-FE51-E9FD-E5A95810DD45}"/>
                  </a:ext>
                </a:extLst>
              </p:cNvPr>
              <p:cNvCxnSpPr/>
              <p:nvPr/>
            </p:nvCxnSpPr>
            <p:spPr>
              <a:xfrm rot="21534853">
                <a:off x="4403219" y="540230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2E61C0E-4494-66D1-49E7-D9E9A5B2EA1A}"/>
                  </a:ext>
                </a:extLst>
              </p:cNvPr>
              <p:cNvCxnSpPr/>
              <p:nvPr/>
            </p:nvCxnSpPr>
            <p:spPr>
              <a:xfrm rot="21534853">
                <a:off x="4663086" y="534398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B398B22-49D0-B5F7-59E9-25886C4CBFF8}"/>
                  </a:ext>
                </a:extLst>
              </p:cNvPr>
              <p:cNvCxnSpPr/>
              <p:nvPr/>
            </p:nvCxnSpPr>
            <p:spPr>
              <a:xfrm rot="21534853">
                <a:off x="4921599" y="539461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D004F04-A4BD-0E8C-8D88-8528F9D6E8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7616" y="491264"/>
                <a:ext cx="1484239" cy="157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C9ED99A-9148-DCFB-289D-CF6670DDEA29}"/>
                  </a:ext>
                </a:extLst>
              </p:cNvPr>
              <p:cNvCxnSpPr/>
              <p:nvPr/>
            </p:nvCxnSpPr>
            <p:spPr>
              <a:xfrm rot="21534853">
                <a:off x="4154015" y="3677955"/>
                <a:ext cx="2343963" cy="542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3AC5BEE-1397-FFF3-E32E-5C1525EB2033}"/>
                  </a:ext>
                </a:extLst>
              </p:cNvPr>
              <p:cNvSpPr txBox="1"/>
              <p:nvPr/>
            </p:nvSpPr>
            <p:spPr>
              <a:xfrm rot="21271931">
                <a:off x="476564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A01761A-7132-6A79-1EF8-AF115636E742}"/>
                  </a:ext>
                </a:extLst>
              </p:cNvPr>
              <p:cNvSpPr txBox="1"/>
              <p:nvPr/>
            </p:nvSpPr>
            <p:spPr>
              <a:xfrm rot="21271931">
                <a:off x="713187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F26EF0-E67F-21C9-B38D-E0F7754C0FC4}"/>
                  </a:ext>
                </a:extLst>
              </p:cNvPr>
              <p:cNvSpPr txBox="1"/>
              <p:nvPr/>
            </p:nvSpPr>
            <p:spPr>
              <a:xfrm rot="21271931">
                <a:off x="1026166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3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BC7AC55-F3CD-63BD-6BA7-155A1712FF91}"/>
                  </a:ext>
                </a:extLst>
              </p:cNvPr>
              <p:cNvSpPr txBox="1"/>
              <p:nvPr/>
            </p:nvSpPr>
            <p:spPr>
              <a:xfrm rot="21271931">
                <a:off x="1238456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552A9F8-DC74-F118-C056-A1CB46C3649E}"/>
                  </a:ext>
                </a:extLst>
              </p:cNvPr>
              <p:cNvSpPr txBox="1"/>
              <p:nvPr/>
            </p:nvSpPr>
            <p:spPr>
              <a:xfrm rot="21271931">
                <a:off x="1527100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5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C89FEB7-D290-DCA3-D3E4-CF5104337F0C}"/>
                  </a:ext>
                </a:extLst>
              </p:cNvPr>
              <p:cNvSpPr txBox="1"/>
              <p:nvPr/>
            </p:nvSpPr>
            <p:spPr>
              <a:xfrm rot="21271931">
                <a:off x="1791496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6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6F6654E-CEDA-415F-CAF6-5B75799ED6DF}"/>
                  </a:ext>
                </a:extLst>
              </p:cNvPr>
              <p:cNvSpPr txBox="1"/>
              <p:nvPr/>
            </p:nvSpPr>
            <p:spPr>
              <a:xfrm rot="21271931">
                <a:off x="2055891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91BB811-3407-F3ED-DB81-24256DC93E99}"/>
                  </a:ext>
                </a:extLst>
              </p:cNvPr>
              <p:cNvSpPr txBox="1"/>
              <p:nvPr/>
            </p:nvSpPr>
            <p:spPr>
              <a:xfrm rot="21271931">
                <a:off x="2320284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8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7EA804B-AC04-9F73-0942-908E12A18723}"/>
                  </a:ext>
                </a:extLst>
              </p:cNvPr>
              <p:cNvSpPr txBox="1"/>
              <p:nvPr/>
            </p:nvSpPr>
            <p:spPr>
              <a:xfrm rot="21271931">
                <a:off x="2573677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9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A2515EA-3CF2-D48A-0475-2E19B74CCD01}"/>
                  </a:ext>
                </a:extLst>
              </p:cNvPr>
              <p:cNvSpPr txBox="1"/>
              <p:nvPr/>
            </p:nvSpPr>
            <p:spPr>
              <a:xfrm rot="21271931">
                <a:off x="2798467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67F7AB7-6023-2909-9452-E5D3B03A59A1}"/>
                  </a:ext>
                </a:extLst>
              </p:cNvPr>
              <p:cNvSpPr txBox="1"/>
              <p:nvPr/>
            </p:nvSpPr>
            <p:spPr>
              <a:xfrm rot="21271931">
                <a:off x="3062862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11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774BA96-FE24-BB8D-6350-5E67CACEB018}"/>
                  </a:ext>
                </a:extLst>
              </p:cNvPr>
              <p:cNvSpPr txBox="1"/>
              <p:nvPr/>
            </p:nvSpPr>
            <p:spPr>
              <a:xfrm rot="21271931">
                <a:off x="3327255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12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5D6AAF-2E09-1015-1021-8871ABE61C6A}"/>
                  </a:ext>
                </a:extLst>
              </p:cNvPr>
              <p:cNvSpPr txBox="1"/>
              <p:nvPr/>
            </p:nvSpPr>
            <p:spPr>
              <a:xfrm rot="21271931">
                <a:off x="3549906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13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2EADE9E-2FE7-17FB-52D6-34CAC5C7DFAD}"/>
                  </a:ext>
                </a:extLst>
              </p:cNvPr>
              <p:cNvSpPr txBox="1"/>
              <p:nvPr/>
            </p:nvSpPr>
            <p:spPr>
              <a:xfrm rot="21271931">
                <a:off x="3788265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14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470FD1F-A199-44AF-F02A-A56A0E59D1D1}"/>
                  </a:ext>
                </a:extLst>
              </p:cNvPr>
              <p:cNvSpPr txBox="1"/>
              <p:nvPr/>
            </p:nvSpPr>
            <p:spPr>
              <a:xfrm rot="21271931">
                <a:off x="4062314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15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2F4C9D2-FF78-0FD7-075D-AF7C085EC6D1}"/>
                  </a:ext>
                </a:extLst>
              </p:cNvPr>
              <p:cNvSpPr txBox="1"/>
              <p:nvPr/>
            </p:nvSpPr>
            <p:spPr>
              <a:xfrm rot="21271931">
                <a:off x="4289052" y="430018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16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05590F1-EE77-F98F-DDD3-7068723625EF}"/>
                  </a:ext>
                </a:extLst>
              </p:cNvPr>
              <p:cNvSpPr txBox="1"/>
              <p:nvPr/>
            </p:nvSpPr>
            <p:spPr>
              <a:xfrm rot="21271931">
                <a:off x="4611918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17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9AD34E1-D143-0562-EE52-A2839FE17A62}"/>
                  </a:ext>
                </a:extLst>
              </p:cNvPr>
              <p:cNvSpPr txBox="1"/>
              <p:nvPr/>
            </p:nvSpPr>
            <p:spPr>
              <a:xfrm rot="21271931">
                <a:off x="4824206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18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04CA391-5005-5EB9-2F98-47016B226BE4}"/>
                  </a:ext>
                </a:extLst>
              </p:cNvPr>
              <p:cNvSpPr txBox="1"/>
              <p:nvPr/>
            </p:nvSpPr>
            <p:spPr>
              <a:xfrm rot="21271931">
                <a:off x="5112850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19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ABA0F9A-5FEE-2F6A-8F77-1D3B70CBAE8D}"/>
                  </a:ext>
                </a:extLst>
              </p:cNvPr>
              <p:cNvSpPr txBox="1"/>
              <p:nvPr/>
            </p:nvSpPr>
            <p:spPr>
              <a:xfrm rot="21271931">
                <a:off x="5377244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20</a:t>
                </a:r>
              </a:p>
            </p:txBody>
          </p:sp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6B6B66A-A1CF-FFA7-39CC-F78C5A308472}"/>
                </a:ext>
              </a:extLst>
            </p:cNvPr>
            <p:cNvCxnSpPr/>
            <p:nvPr/>
          </p:nvCxnSpPr>
          <p:spPr>
            <a:xfrm rot="21534853">
              <a:off x="4923734" y="30824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D57D51F-682E-C0D6-E402-C1D5BDB52F86}"/>
                </a:ext>
              </a:extLst>
            </p:cNvPr>
            <p:cNvCxnSpPr/>
            <p:nvPr/>
          </p:nvCxnSpPr>
          <p:spPr>
            <a:xfrm rot="21534853">
              <a:off x="5231838" y="2607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005D37E-0098-2EA9-B431-8CB8F447C1A3}"/>
                </a:ext>
              </a:extLst>
            </p:cNvPr>
            <p:cNvSpPr txBox="1"/>
            <p:nvPr/>
          </p:nvSpPr>
          <p:spPr>
            <a:xfrm rot="21271931">
              <a:off x="5178553" y="358439"/>
              <a:ext cx="404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21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1B35647-70D4-3655-FEDD-2955DE2EC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828" y="3675137"/>
            <a:ext cx="2091898" cy="30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94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01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E10C13-85A1-C9F3-7C62-1C50E9653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47516"/>
              </p:ext>
            </p:extLst>
          </p:nvPr>
        </p:nvGraphicFramePr>
        <p:xfrm>
          <a:off x="274235" y="138576"/>
          <a:ext cx="4127992" cy="4287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840">
                  <a:extLst>
                    <a:ext uri="{9D8B030D-6E8A-4147-A177-3AD203B41FA5}">
                      <a16:colId xmlns:a16="http://schemas.microsoft.com/office/drawing/2014/main" val="677785983"/>
                    </a:ext>
                  </a:extLst>
                </a:gridCol>
                <a:gridCol w="1134886">
                  <a:extLst>
                    <a:ext uri="{9D8B030D-6E8A-4147-A177-3AD203B41FA5}">
                      <a16:colId xmlns:a16="http://schemas.microsoft.com/office/drawing/2014/main" val="1638181204"/>
                    </a:ext>
                  </a:extLst>
                </a:gridCol>
                <a:gridCol w="810633">
                  <a:extLst>
                    <a:ext uri="{9D8B030D-6E8A-4147-A177-3AD203B41FA5}">
                      <a16:colId xmlns:a16="http://schemas.microsoft.com/office/drawing/2014/main" val="624133238"/>
                    </a:ext>
                  </a:extLst>
                </a:gridCol>
                <a:gridCol w="810633">
                  <a:extLst>
                    <a:ext uri="{9D8B030D-6E8A-4147-A177-3AD203B41FA5}">
                      <a16:colId xmlns:a16="http://schemas.microsoft.com/office/drawing/2014/main" val="902240972"/>
                    </a:ext>
                  </a:extLst>
                </a:gridCol>
              </a:tblGrid>
              <a:tr h="4287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HBM554.FQRX.796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D239-RLL-15B3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3439480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58EF0F5-27E5-4F1B-7DDF-625773CE74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409" y="138576"/>
            <a:ext cx="6227480" cy="4803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42B959-A5BC-7D35-B797-9865A25ECA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219" y="-326843"/>
            <a:ext cx="2431973" cy="4416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8ECCA-7DCF-1E62-8442-0A8E4D19BC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230" y="5585587"/>
            <a:ext cx="4894474" cy="116002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C8FDB18-A316-589B-4E3D-04129CBF48E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23" y="1243927"/>
            <a:ext cx="4140200" cy="5041900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2AC32CA3-580E-A0C1-8015-BE68077B263C}"/>
              </a:ext>
            </a:extLst>
          </p:cNvPr>
          <p:cNvSpPr txBox="1"/>
          <p:nvPr/>
        </p:nvSpPr>
        <p:spPr>
          <a:xfrm>
            <a:off x="5823857" y="56170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25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EFB0234-A1DE-2B29-A7D1-2FBCE4AD8922}"/>
              </a:ext>
            </a:extLst>
          </p:cNvPr>
          <p:cNvGrpSpPr/>
          <p:nvPr/>
        </p:nvGrpSpPr>
        <p:grpSpPr>
          <a:xfrm rot="20319690">
            <a:off x="308523" y="1881266"/>
            <a:ext cx="4042418" cy="3360291"/>
            <a:chOff x="5148672" y="787451"/>
            <a:chExt cx="4042418" cy="336029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3357D3D-CD6E-0856-CFDF-EFD1E0A90D18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3D19C1B-51DB-720A-5E73-A31E2475236F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C0F8063-73B6-33D4-8875-43F4558BEC91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70EE2EC-6BDE-DFA1-FD94-BFF85FAB5A50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AEEC87B-50DA-49F4-4C25-8A44E8305908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7DB5484-C00D-4F7B-6804-F872FEAA81D2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5A63F1C-AF78-C664-21FE-F76405CDA69D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B8C3F00-032B-5D4A-FE8A-4AA07EC73651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069B6F1-28FF-F54D-31B2-3D4FAFD891E6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8C8D374-217A-844B-43D6-D880D8771FEA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791183F-19B1-A761-0AAB-401757BC6D59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E0D763F-3926-0586-179F-48CF017F4357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9445A19-CD16-C22B-18C9-E23BD59D8C32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710701F-0063-A91C-68E3-388332D1BEEF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533BBF6-AC06-3468-65F7-EF039FA311C1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C5D124A-F6A0-A67F-2188-48BD93B0E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7EC44B3-C77A-957B-650B-C49C1EDB58BC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8587923-A30F-C0B6-423A-539F2C530A88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53A3396-1991-0494-3BE1-48B028B4074A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FA87659-8074-C89E-0F5D-D467BF2430ED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D63792C-4B16-5CF5-7A81-5E9117EEF0BE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8E9733-2C0D-E801-5D07-745705B6D9C0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5AAD38B-F344-35BC-E52A-DB21CFCF83B8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114734D-B82C-A418-F42A-3B41D2B5A448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FB13260-A5DA-C17B-510E-089FF6DE68CE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08CBDB-F912-D588-19BD-41CA99B018B3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2C460D-8B72-B3C4-74C5-6267BFCC7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0EF2D58-58FC-022F-25BF-2CCBD7DBC601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C68CF5C-7DA4-DE17-81CA-D96139133352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0B97A46-F9A7-45AA-26E7-364C8A41B9FC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CE57C95-EC97-4C90-A321-C6AD42A38894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39142582-0B87-557A-3440-5F849BF184AE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2E78B55-978C-C83C-C268-5C8BA1B72E13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9A7B37C-0794-1B08-D024-C53C9E163BAD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DC68D73-BC2B-9FBB-62BE-92CBE1EB9863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D0CB96D-6D26-44A9-9444-8DF57EA385EA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6130B2F-8A24-5EAB-D34F-11D187A9BD5E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3B6E8D0-1B29-6534-272E-0CA477D37241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46CBDBB-04D8-3E27-02C0-BCAB33F0D842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1475AE-CDC0-FC5B-0265-963988ECEAFF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01D0E7C-1DA1-4BEF-B707-395EB89D1C53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01587FD-5808-1FD3-BC6F-82BE2A890FCC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34BFB2B-B0C5-4CED-E272-8FAAF93EAD47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F404457-9B5B-AC2D-1F7E-EEF1D1917E3A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20AA945-AC3D-EDE3-9B00-6BF80BE7892D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9A6610B-25ED-2A3A-CC16-56CEAB268425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7CA4A060-3D7D-663A-1393-C7474A4C4798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2B2AF1CC-2A95-71F9-7174-886B45D1DF02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DAA871B-2A6D-4C2D-2F68-F0A2B892D7B8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9165C8D-5011-3861-02B3-83D82D2011B1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5280B95-7BCF-E6CE-9457-4DFF375A2E63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640FE39-0F26-CD64-55DE-CBF5363CFCF0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449E7A4-EF32-7548-E1B8-8D0020BA3E3F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AB64763-D8CE-9861-413B-56C6AE5BD4BF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5AA6545F-D2F7-FD56-D89D-8974092AAE48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40F09C1-D375-6B58-8AD0-CD18B83B03DB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D11BC7C-A470-D29E-6624-635658C4BA18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DDD0C376-7DE0-BE0E-21E4-59AF9008350F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151FB20-68F8-3D16-1C6C-4E7A83B54456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B30E5C6-3782-413E-1752-EEC1B83D0C9C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90F248B3-CFB7-E61C-93AD-9EA03527D8D6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81436A5-4374-80C1-6410-2C2D22F5D1F3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23F5EE-9CBA-A0FD-CCC5-807F9DBFF3C0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1845AC-5D53-B2F8-5870-848C36311A5E}"/>
              </a:ext>
            </a:extLst>
          </p:cNvPr>
          <p:cNvSpPr txBox="1"/>
          <p:nvPr/>
        </p:nvSpPr>
        <p:spPr>
          <a:xfrm>
            <a:off x="241506" y="6129662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D239-RLL</a:t>
            </a:r>
          </a:p>
        </p:txBody>
      </p:sp>
    </p:spTree>
    <p:extLst>
      <p:ext uri="{BB962C8B-B14F-4D97-AF65-F5344CB8AC3E}">
        <p14:creationId xmlns:p14="http://schemas.microsoft.com/office/powerpoint/2010/main" val="52375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A02A-69E4-FD8C-FB43-5C176A7F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E4BCE-F24E-4D41-9096-330D060C1594}"/>
              </a:ext>
            </a:extLst>
          </p:cNvPr>
          <p:cNvSpPr txBox="1"/>
          <p:nvPr/>
        </p:nvSpPr>
        <p:spPr>
          <a:xfrm>
            <a:off x="671332" y="5857848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D239_RML_</a:t>
            </a:r>
            <a:r>
              <a:rPr lang="en-US" sz="2800">
                <a:highlight>
                  <a:srgbClr val="FFFF00"/>
                </a:highlight>
              </a:rPr>
              <a:t>753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5B662-E015-505E-0437-F39BFDE44A27}"/>
              </a:ext>
            </a:extLst>
          </p:cNvPr>
          <p:cNvSpPr txBox="1"/>
          <p:nvPr/>
        </p:nvSpPr>
        <p:spPr>
          <a:xfrm>
            <a:off x="4029559" y="6059837"/>
            <a:ext cx="15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10817-456B-A5BA-4684-B1B859EBF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46" y="191324"/>
            <a:ext cx="4192560" cy="5066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C83862-98F0-BDE7-D786-18A36FE7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80" y="191324"/>
            <a:ext cx="5088161" cy="4362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1653E-71F2-2FBA-CC48-224DBDB4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80" y="459920"/>
            <a:ext cx="1740959" cy="4331672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4AFB374-0955-117F-8713-EC30B4AAE3D3}"/>
              </a:ext>
            </a:extLst>
          </p:cNvPr>
          <p:cNvGrpSpPr/>
          <p:nvPr/>
        </p:nvGrpSpPr>
        <p:grpSpPr>
          <a:xfrm>
            <a:off x="476564" y="491264"/>
            <a:ext cx="6021414" cy="3306877"/>
            <a:chOff x="476564" y="491264"/>
            <a:chExt cx="6021414" cy="330687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59D8FC-91B2-B979-A908-DFB989C01721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C2EB2C8-E11D-2159-7DBA-FE8281614198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0A29F93-B145-B509-1732-BDF14B5DFB58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1CE3E1-928A-DB90-7D5B-65382655829E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45E8692-BAFD-7DB6-47FA-7AB95CE398C8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923B8AB-21A1-1235-C42E-51D7802C918D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DCA697-8C36-C756-7BE7-68F7C4271DE2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BCF1CEB-1527-CDF0-8024-83CB16AE43D7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4C64C46-1C48-11D3-523A-E80D89CE0BD8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2D7E25C-1666-A8AB-1935-C9CD0D559036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9BCE576-1F6C-F005-EC60-8CAAD1D2A734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DFB39F8-4D4B-2E67-2B27-938703A5AF14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58593B1-8E28-CF71-250D-8B36E93BBD5A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0BE69E5-C817-15EE-D437-3FEC561964A5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F4A6312-C498-2BF3-D94C-6E149A956EA3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DC0E4F-2C57-9510-E15F-C6CAA473B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3DA2C7F-7B7D-ED10-59DD-96700CA633F7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7C32C7-600A-B1BF-705E-82F1898B1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825146C-82B5-EDBF-7C65-7E5E4ADC7537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1645C7D-7C51-549C-6102-4C6DBEC64231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48B76E0-C555-8320-8AEC-9385121F228E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75D86CB-79A4-4F4D-48B1-18B0BF6B0186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0430307-1D55-F3DF-06AC-9D44C9FBF286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064E4C5-8889-F54C-7922-EED9078C478F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93E1297-48A7-4419-7FC7-191BD0E49327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319D164-1B66-240E-8D50-92CC6F7B3B25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18BD80-F0E7-5163-3E78-C9837D80E254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8AD9372-D8DA-28F9-2CC8-6BD5E01F8F0C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40C043B-F59E-852D-83C7-60D6371D841B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DB1B13C-04B2-AE44-1776-3C9C49FBE7AF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C746EE5-B3EE-8FF2-6A3C-636628529885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DCA24DB-D184-5016-E848-4568E95A1CF8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C23888-A0A6-F283-1137-42606B0AA72C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A0791C1-4832-05A2-BCAE-E86FB14280B3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4A6E22-868B-356E-8B77-3DC0B0CA6656}"/>
              </a:ext>
            </a:extLst>
          </p:cNvPr>
          <p:cNvSpPr txBox="1"/>
          <p:nvPr/>
        </p:nvSpPr>
        <p:spPr>
          <a:xfrm>
            <a:off x="6757060" y="511826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4922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949C6-750B-0996-F8BF-B7488D57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3" y="286849"/>
            <a:ext cx="4283526" cy="4499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691A62-0822-3B2A-41C2-C98B52EEE14C}"/>
              </a:ext>
            </a:extLst>
          </p:cNvPr>
          <p:cNvSpPr txBox="1"/>
          <p:nvPr/>
        </p:nvSpPr>
        <p:spPr>
          <a:xfrm>
            <a:off x="671332" y="6227180"/>
            <a:ext cx="261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D239_RUL_7D5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5F355-CAE3-74FF-A7ED-AA4DC4054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40" y="240476"/>
            <a:ext cx="5523696" cy="4065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D1262-15CC-F72C-65BD-EA14D1A4A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977" y="2514847"/>
            <a:ext cx="2677555" cy="413533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2325C66-40A5-25BA-689E-1E3224B7E7D7}"/>
              </a:ext>
            </a:extLst>
          </p:cNvPr>
          <p:cNvGrpSpPr/>
          <p:nvPr/>
        </p:nvGrpSpPr>
        <p:grpSpPr>
          <a:xfrm>
            <a:off x="476564" y="430018"/>
            <a:ext cx="6021414" cy="3368123"/>
            <a:chOff x="476564" y="430018"/>
            <a:chExt cx="6021414" cy="336812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AD70F05-BEE0-EC93-850C-630A0F98374B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B1C7A8-85D0-4BFB-0EB3-EC55EDDACACB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63F1C1-CC92-0C99-E619-D2C853ECEC09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7470CA-DBF6-13A4-E31D-FF24DC4550D6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6D39B0-94D5-51C0-ED70-060CD73C3C36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C67D70-9CB6-6B9E-55EA-86366B985FB4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5A65ED-66E3-ECF8-E0D3-28BEEBDEC8DA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6D4AFE-8660-0080-D4B0-F774411340CC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F021419-E58C-71CA-AE59-2CBC2A3600B4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4414B2-B776-122E-77E3-7D377ADB1EAC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D08C92-C83B-0876-A712-3525C6E33283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2393EF-8BB5-9504-671F-07D2F705FAA5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B9304E9-8A31-8F81-0DBA-4971CB618F46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4955DE-0469-9FF0-3C50-8F806D6DA538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448732-0AAF-BB67-C69B-755F023EE11D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591675-9E56-3290-FBCD-F9C0463F1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E8AFC2-B639-6D1A-BEFB-7658F63535DB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553855-F34E-4D7F-39DC-494BBE0CFD50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52E985-FA5E-2EFE-756F-A9D99C6BA75E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2B7837-E042-9E37-6C3B-8FCF833E1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4DD64F-1D17-44E0-5961-5FF652131096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5BD1E4-9860-9E47-22B3-AEED68AE796F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16A29F-2C56-3F66-AD88-93B5A9A0E484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0800A6-B3AE-09D0-6417-78BF883D4B2E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F2E4A5-11AE-E91E-8BB3-38704FB6CDB5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1E2063-7DA1-51F5-B7AC-804E950514BC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F2AB32-9A79-E977-4E9A-5BE549B332A4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9087C3-3FDF-336F-788F-110E8DBEF821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7AF367C-DC14-E9D9-8F42-25A6787676AD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113EB1-7FCF-D68D-796A-FCA68C45E7D7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34883F-21F3-4225-ABCD-149D76DC2946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1048-56EB-23A4-E521-976DCD24CAAF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76B812-A9C0-EBB0-6A22-8164BD448CBD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AB3547-ADC9-96F7-09C9-6BA101D6A70B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37DA5A2-F3F7-CDC3-7FB0-20AAF043B3DA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277194-C0DC-1CF6-BCB1-A998AD0BFD6E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4AE2C1-3588-BB5E-E774-66D72FC2C284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6FC29B6-E691-C3FF-0278-ED85DF873FA8}"/>
              </a:ext>
            </a:extLst>
          </p:cNvPr>
          <p:cNvSpPr txBox="1"/>
          <p:nvPr/>
        </p:nvSpPr>
        <p:spPr>
          <a:xfrm>
            <a:off x="6049505" y="442218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2940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FC843B-CF03-42AD-EFF7-5E09B6B1B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16250"/>
              </p:ext>
            </p:extLst>
          </p:nvPr>
        </p:nvGraphicFramePr>
        <p:xfrm>
          <a:off x="5983968" y="6093261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556768633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45397051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72723288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8656659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HBM776.MWMG.262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D260-LUL-11A3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900119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98248CF-0EEB-7FC9-079B-040D07B511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58" y="62795"/>
            <a:ext cx="3291840" cy="2710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D3228-81D2-9DAF-7893-9529F14775EB}"/>
              </a:ext>
            </a:extLst>
          </p:cNvPr>
          <p:cNvSpPr txBox="1"/>
          <p:nvPr/>
        </p:nvSpPr>
        <p:spPr>
          <a:xfrm>
            <a:off x="222580" y="6105078"/>
            <a:ext cx="241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D260-LUL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F6F7A54-7E56-A6BB-AD76-E5E7404943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282" y="61642"/>
            <a:ext cx="7467600" cy="48768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ECB0FA4-FC26-0A66-2FEF-F81DB00F94BA}"/>
              </a:ext>
            </a:extLst>
          </p:cNvPr>
          <p:cNvGrpSpPr/>
          <p:nvPr/>
        </p:nvGrpSpPr>
        <p:grpSpPr>
          <a:xfrm>
            <a:off x="3442593" y="200095"/>
            <a:ext cx="7191364" cy="3878471"/>
            <a:chOff x="4814039" y="199820"/>
            <a:chExt cx="7191364" cy="38784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4E8AEA9-13EE-36B1-6CB1-A088C6F7E332}"/>
                </a:ext>
              </a:extLst>
            </p:cNvPr>
            <p:cNvCxnSpPr/>
            <p:nvPr/>
          </p:nvCxnSpPr>
          <p:spPr>
            <a:xfrm rot="21534853">
              <a:off x="4886025" y="39555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C7AA4F-442B-EA43-4759-904FFC595DC6}"/>
                </a:ext>
              </a:extLst>
            </p:cNvPr>
            <p:cNvCxnSpPr/>
            <p:nvPr/>
          </p:nvCxnSpPr>
          <p:spPr>
            <a:xfrm rot="21534853">
              <a:off x="5856258" y="36898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EA2B6B-3D4A-EAEB-A4DF-6482C38D2383}"/>
                </a:ext>
              </a:extLst>
            </p:cNvPr>
            <p:cNvCxnSpPr/>
            <p:nvPr/>
          </p:nvCxnSpPr>
          <p:spPr>
            <a:xfrm rot="21534853">
              <a:off x="5127719" y="405652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2F02D-1E39-B83A-B876-99D0798833D2}"/>
                </a:ext>
              </a:extLst>
            </p:cNvPr>
            <p:cNvCxnSpPr/>
            <p:nvPr/>
          </p:nvCxnSpPr>
          <p:spPr>
            <a:xfrm rot="21534853">
              <a:off x="5373530" y="398922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8DBC31-3E5A-A5E1-CD12-9864D9BF301E}"/>
                </a:ext>
              </a:extLst>
            </p:cNvPr>
            <p:cNvCxnSpPr/>
            <p:nvPr/>
          </p:nvCxnSpPr>
          <p:spPr>
            <a:xfrm rot="21534853">
              <a:off x="5618060" y="40476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05BFE9-53B0-AF01-BC73-E98C4CA6C6F7}"/>
                </a:ext>
              </a:extLst>
            </p:cNvPr>
            <p:cNvCxnSpPr/>
            <p:nvPr/>
          </p:nvCxnSpPr>
          <p:spPr>
            <a:xfrm rot="21534853">
              <a:off x="6121990" y="345370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7D7AAF-E71E-8355-955A-4E9911BC99F5}"/>
                </a:ext>
              </a:extLst>
            </p:cNvPr>
            <p:cNvCxnSpPr/>
            <p:nvPr/>
          </p:nvCxnSpPr>
          <p:spPr>
            <a:xfrm rot="21534853">
              <a:off x="6347988" y="363885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67A442-CE8D-D45C-291D-2E411DC2552A}"/>
                </a:ext>
              </a:extLst>
            </p:cNvPr>
            <p:cNvCxnSpPr/>
            <p:nvPr/>
          </p:nvCxnSpPr>
          <p:spPr>
            <a:xfrm rot="21534853">
              <a:off x="6593687" y="348799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2944D-2AE2-EABF-21C7-B72D6E9A7F43}"/>
                </a:ext>
              </a:extLst>
            </p:cNvPr>
            <p:cNvCxnSpPr/>
            <p:nvPr/>
          </p:nvCxnSpPr>
          <p:spPr>
            <a:xfrm rot="21534853">
              <a:off x="6839388" y="33371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F5046AE-AEDE-2557-7350-0E6452EC3223}"/>
                </a:ext>
              </a:extLst>
            </p:cNvPr>
            <p:cNvCxnSpPr/>
            <p:nvPr/>
          </p:nvCxnSpPr>
          <p:spPr>
            <a:xfrm rot="21534853">
              <a:off x="7085090" y="31863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C3D3A47-3FA9-CD08-86D8-56CCAC231EE9}"/>
                </a:ext>
              </a:extLst>
            </p:cNvPr>
            <p:cNvCxnSpPr/>
            <p:nvPr/>
          </p:nvCxnSpPr>
          <p:spPr>
            <a:xfrm rot="21534853">
              <a:off x="7322113" y="303784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FA125E6-4F7B-55EB-6903-66B78DDFC14A}"/>
                </a:ext>
              </a:extLst>
            </p:cNvPr>
            <p:cNvCxnSpPr/>
            <p:nvPr/>
          </p:nvCxnSpPr>
          <p:spPr>
            <a:xfrm rot="21534853">
              <a:off x="7563972" y="32642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F249C1-BE3B-098D-3257-1D0FF2E42D19}"/>
                </a:ext>
              </a:extLst>
            </p:cNvPr>
            <p:cNvCxnSpPr/>
            <p:nvPr/>
          </p:nvCxnSpPr>
          <p:spPr>
            <a:xfrm rot="21534853">
              <a:off x="7805417" y="317725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7262382-44C8-ADF0-323E-7D9A917DC483}"/>
                </a:ext>
              </a:extLst>
            </p:cNvPr>
            <p:cNvCxnSpPr/>
            <p:nvPr/>
          </p:nvCxnSpPr>
          <p:spPr>
            <a:xfrm rot="21534853">
              <a:off x="8046864" y="30902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549B869-FADC-87C6-7EC0-7C5A47EB9B2D}"/>
                </a:ext>
              </a:extLst>
            </p:cNvPr>
            <p:cNvCxnSpPr/>
            <p:nvPr/>
          </p:nvCxnSpPr>
          <p:spPr>
            <a:xfrm rot="21534853">
              <a:off x="8288311" y="30032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9693E0-160E-9214-B01F-4E4D41D2D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4027" y="328644"/>
              <a:ext cx="2154807" cy="2726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0946C7-1B67-3AB5-F7D1-45BC4ED6296A}"/>
                </a:ext>
              </a:extLst>
            </p:cNvPr>
            <p:cNvCxnSpPr/>
            <p:nvPr/>
          </p:nvCxnSpPr>
          <p:spPr>
            <a:xfrm rot="21534853">
              <a:off x="4910130" y="4018143"/>
              <a:ext cx="3402923" cy="62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3D8590-DD4D-829C-9D80-2901D03F1EEC}"/>
                </a:ext>
              </a:extLst>
            </p:cNvPr>
            <p:cNvCxnSpPr/>
            <p:nvPr/>
          </p:nvCxnSpPr>
          <p:spPr>
            <a:xfrm rot="21534853">
              <a:off x="9263658" y="281319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B30605-4C33-62CF-6423-5DF9B27F5BFD}"/>
                </a:ext>
              </a:extLst>
            </p:cNvPr>
            <p:cNvCxnSpPr/>
            <p:nvPr/>
          </p:nvCxnSpPr>
          <p:spPr>
            <a:xfrm rot="21534853">
              <a:off x="8535117" y="31798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0F57EE-86CA-BFB8-6366-4FA1DBEB03E9}"/>
                </a:ext>
              </a:extLst>
            </p:cNvPr>
            <p:cNvCxnSpPr/>
            <p:nvPr/>
          </p:nvCxnSpPr>
          <p:spPr>
            <a:xfrm rot="21534853">
              <a:off x="8780928" y="31125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9F1477-2273-0696-F454-35600A8C4035}"/>
                </a:ext>
              </a:extLst>
            </p:cNvPr>
            <p:cNvCxnSpPr/>
            <p:nvPr/>
          </p:nvCxnSpPr>
          <p:spPr>
            <a:xfrm rot="21534853">
              <a:off x="9025458" y="317100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826670-071C-D2D2-5C1A-C4F15F3E0C93}"/>
                </a:ext>
              </a:extLst>
            </p:cNvPr>
            <p:cNvCxnSpPr/>
            <p:nvPr/>
          </p:nvCxnSpPr>
          <p:spPr>
            <a:xfrm rot="21534853">
              <a:off x="9529389" y="25770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AEE69C-DD14-420B-FAC1-6A05528F038D}"/>
                </a:ext>
              </a:extLst>
            </p:cNvPr>
            <p:cNvCxnSpPr/>
            <p:nvPr/>
          </p:nvCxnSpPr>
          <p:spPr>
            <a:xfrm rot="21534853">
              <a:off x="9755388" y="276219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6E8564-0F86-E303-6DB5-5FEBB61EE92A}"/>
                </a:ext>
              </a:extLst>
            </p:cNvPr>
            <p:cNvCxnSpPr/>
            <p:nvPr/>
          </p:nvCxnSpPr>
          <p:spPr>
            <a:xfrm rot="21534853">
              <a:off x="10001088" y="261135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2A7F58D-F024-8AA5-93E5-066BB1189F29}"/>
                </a:ext>
              </a:extLst>
            </p:cNvPr>
            <p:cNvCxnSpPr/>
            <p:nvPr/>
          </p:nvCxnSpPr>
          <p:spPr>
            <a:xfrm rot="21534853">
              <a:off x="10246789" y="24605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B89245C-729D-9724-314F-0EF0C1867C23}"/>
                </a:ext>
              </a:extLst>
            </p:cNvPr>
            <p:cNvCxnSpPr/>
            <p:nvPr/>
          </p:nvCxnSpPr>
          <p:spPr>
            <a:xfrm rot="21534853">
              <a:off x="10492488" y="23096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76EF16-1F4D-25A2-904F-95A24B887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5395" y="261471"/>
              <a:ext cx="1403957" cy="181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1910D6-087C-1F06-781E-11A67F869B7E}"/>
                </a:ext>
              </a:extLst>
            </p:cNvPr>
            <p:cNvCxnSpPr/>
            <p:nvPr/>
          </p:nvCxnSpPr>
          <p:spPr>
            <a:xfrm rot="21534853">
              <a:off x="8299393" y="3939571"/>
              <a:ext cx="2217179" cy="62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572B37-5146-216C-97A1-16BBEFEC1E5E}"/>
                </a:ext>
              </a:extLst>
            </p:cNvPr>
            <p:cNvSpPr txBox="1"/>
            <p:nvPr/>
          </p:nvSpPr>
          <p:spPr>
            <a:xfrm rot="21271931">
              <a:off x="4814039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F8AC3D-F490-662D-F7BA-FE89B14D2063}"/>
                </a:ext>
              </a:extLst>
            </p:cNvPr>
            <p:cNvSpPr txBox="1"/>
            <p:nvPr/>
          </p:nvSpPr>
          <p:spPr>
            <a:xfrm rot="21271931">
              <a:off x="5037863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B87AB7-FCD7-0088-4657-438B20100059}"/>
                </a:ext>
              </a:extLst>
            </p:cNvPr>
            <p:cNvSpPr txBox="1"/>
            <p:nvPr/>
          </p:nvSpPr>
          <p:spPr>
            <a:xfrm rot="21271931">
              <a:off x="5333913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97661E-810F-F3BE-F23B-99F9008D47B7}"/>
                </a:ext>
              </a:extLst>
            </p:cNvPr>
            <p:cNvSpPr txBox="1"/>
            <p:nvPr/>
          </p:nvSpPr>
          <p:spPr>
            <a:xfrm rot="21271931">
              <a:off x="5534720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C317EF-9D9B-376D-C960-0B6BD38BA377}"/>
                </a:ext>
              </a:extLst>
            </p:cNvPr>
            <p:cNvSpPr txBox="1"/>
            <p:nvPr/>
          </p:nvSpPr>
          <p:spPr>
            <a:xfrm rot="21271931">
              <a:off x="5807752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DF394A-C72B-7031-C0D5-4C3DF4FB1F03}"/>
                </a:ext>
              </a:extLst>
            </p:cNvPr>
            <p:cNvSpPr txBox="1"/>
            <p:nvPr/>
          </p:nvSpPr>
          <p:spPr>
            <a:xfrm rot="21271931">
              <a:off x="6057846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BFCA45-3B0E-74A5-0F8A-CFFC0D6E189C}"/>
                </a:ext>
              </a:extLst>
            </p:cNvPr>
            <p:cNvSpPr txBox="1"/>
            <p:nvPr/>
          </p:nvSpPr>
          <p:spPr>
            <a:xfrm rot="21271931">
              <a:off x="6307940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BCB1BB-3988-D5FF-ED16-EB20F2FAF542}"/>
                </a:ext>
              </a:extLst>
            </p:cNvPr>
            <p:cNvSpPr txBox="1"/>
            <p:nvPr/>
          </p:nvSpPr>
          <p:spPr>
            <a:xfrm rot="21271931">
              <a:off x="6558033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5F7DCE-EC84-FE7B-38F5-A9D70043B556}"/>
                </a:ext>
              </a:extLst>
            </p:cNvPr>
            <p:cNvSpPr txBox="1"/>
            <p:nvPr/>
          </p:nvSpPr>
          <p:spPr>
            <a:xfrm rot="21271931">
              <a:off x="6797719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2367E3-0F19-F411-D215-80E8A3B142AF}"/>
                </a:ext>
              </a:extLst>
            </p:cNvPr>
            <p:cNvSpPr txBox="1"/>
            <p:nvPr/>
          </p:nvSpPr>
          <p:spPr>
            <a:xfrm rot="21271931">
              <a:off x="7010351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3A4CF9D-E58A-2985-41BC-C08FD55283CE}"/>
                </a:ext>
              </a:extLst>
            </p:cNvPr>
            <p:cNvSpPr txBox="1"/>
            <p:nvPr/>
          </p:nvSpPr>
          <p:spPr>
            <a:xfrm rot="21271931">
              <a:off x="7260445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F506BE-E416-DD9E-C88C-F1C78C0F2446}"/>
                </a:ext>
              </a:extLst>
            </p:cNvPr>
            <p:cNvSpPr txBox="1"/>
            <p:nvPr/>
          </p:nvSpPr>
          <p:spPr>
            <a:xfrm rot="21271931">
              <a:off x="7510537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08909A-C77B-2343-A5CB-4867244DE4BC}"/>
                </a:ext>
              </a:extLst>
            </p:cNvPr>
            <p:cNvSpPr txBox="1"/>
            <p:nvPr/>
          </p:nvSpPr>
          <p:spPr>
            <a:xfrm rot="21271931">
              <a:off x="7721145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AD4505-017C-477C-3F5D-65CFFAAD3368}"/>
                </a:ext>
              </a:extLst>
            </p:cNvPr>
            <p:cNvSpPr txBox="1"/>
            <p:nvPr/>
          </p:nvSpPr>
          <p:spPr>
            <a:xfrm rot="21271931">
              <a:off x="7946611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61C1D7-2630-5178-D8DD-5AE951B8EF60}"/>
                </a:ext>
              </a:extLst>
            </p:cNvPr>
            <p:cNvSpPr txBox="1"/>
            <p:nvPr/>
          </p:nvSpPr>
          <p:spPr>
            <a:xfrm rot="21271931">
              <a:off x="8205837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CAC80F-EFCB-ABE8-C5DA-C9D1066D59F1}"/>
                </a:ext>
              </a:extLst>
            </p:cNvPr>
            <p:cNvSpPr txBox="1"/>
            <p:nvPr/>
          </p:nvSpPr>
          <p:spPr>
            <a:xfrm rot="21271931">
              <a:off x="8429663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53F4AA-7045-36C6-C09F-A7CD0D16D2B6}"/>
                </a:ext>
              </a:extLst>
            </p:cNvPr>
            <p:cNvSpPr txBox="1"/>
            <p:nvPr/>
          </p:nvSpPr>
          <p:spPr>
            <a:xfrm rot="21271931">
              <a:off x="8725712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FD8062-BC7E-972A-60B4-2C0E7219D59A}"/>
                </a:ext>
              </a:extLst>
            </p:cNvPr>
            <p:cNvSpPr txBox="1"/>
            <p:nvPr/>
          </p:nvSpPr>
          <p:spPr>
            <a:xfrm rot="21271931">
              <a:off x="8926518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749F11-5974-4A1F-637F-BB49E6CB96C7}"/>
                </a:ext>
              </a:extLst>
            </p:cNvPr>
            <p:cNvSpPr txBox="1"/>
            <p:nvPr/>
          </p:nvSpPr>
          <p:spPr>
            <a:xfrm rot="21271931">
              <a:off x="9199550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3DB7BAD-0CB0-CF61-6A78-51ABBC323865}"/>
                </a:ext>
              </a:extLst>
            </p:cNvPr>
            <p:cNvSpPr txBox="1"/>
            <p:nvPr/>
          </p:nvSpPr>
          <p:spPr>
            <a:xfrm rot="21271931">
              <a:off x="9449642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45CA30-CF73-AE24-18CA-F15487A49869}"/>
                </a:ext>
              </a:extLst>
            </p:cNvPr>
            <p:cNvSpPr txBox="1"/>
            <p:nvPr/>
          </p:nvSpPr>
          <p:spPr>
            <a:xfrm rot="21271931">
              <a:off x="9699738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F9055D-27C5-675C-212A-E112FF9C5A49}"/>
                </a:ext>
              </a:extLst>
            </p:cNvPr>
            <p:cNvSpPr txBox="1"/>
            <p:nvPr/>
          </p:nvSpPr>
          <p:spPr>
            <a:xfrm rot="21271931">
              <a:off x="9949832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1C1DA7-9897-1E47-D11D-4BE5B18103E8}"/>
                </a:ext>
              </a:extLst>
            </p:cNvPr>
            <p:cNvSpPr txBox="1"/>
            <p:nvPr/>
          </p:nvSpPr>
          <p:spPr>
            <a:xfrm rot="21271931">
              <a:off x="10167253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0BD279D-AB2B-9525-08EF-49780D334445}"/>
                </a:ext>
              </a:extLst>
            </p:cNvPr>
            <p:cNvCxnSpPr/>
            <p:nvPr/>
          </p:nvCxnSpPr>
          <p:spPr>
            <a:xfrm rot="21514040" flipH="1">
              <a:off x="12005403" y="24209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7243739-39DA-4049-7BC1-87B678F2FB42}"/>
                </a:ext>
              </a:extLst>
            </p:cNvPr>
            <p:cNvCxnSpPr/>
            <p:nvPr/>
          </p:nvCxnSpPr>
          <p:spPr>
            <a:xfrm rot="21514040" flipH="1">
              <a:off x="11738308" y="22597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36D92C-AAED-2CFE-3D91-429A2A2E6E76}"/>
                </a:ext>
              </a:extLst>
            </p:cNvPr>
            <p:cNvCxnSpPr/>
            <p:nvPr/>
          </p:nvCxnSpPr>
          <p:spPr>
            <a:xfrm rot="21514040" flipH="1">
              <a:off x="11513797" y="25083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46DC19-363E-EB83-90BB-8FFC95395A7F}"/>
                </a:ext>
              </a:extLst>
            </p:cNvPr>
            <p:cNvCxnSpPr/>
            <p:nvPr/>
          </p:nvCxnSpPr>
          <p:spPr>
            <a:xfrm rot="21514040" flipH="1">
              <a:off x="11267301" y="24268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3FC2F5C-32FE-DF51-EE27-3AAACC47CF08}"/>
                </a:ext>
              </a:extLst>
            </p:cNvPr>
            <p:cNvCxnSpPr/>
            <p:nvPr/>
          </p:nvCxnSpPr>
          <p:spPr>
            <a:xfrm rot="21514040" flipH="1">
              <a:off x="11020802" y="234527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0FBA17E-A79C-A603-FE26-089831BDBC1F}"/>
                </a:ext>
              </a:extLst>
            </p:cNvPr>
            <p:cNvCxnSpPr/>
            <p:nvPr/>
          </p:nvCxnSpPr>
          <p:spPr>
            <a:xfrm rot="21514040" flipH="1">
              <a:off x="10774304" y="226374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849965C-DDBC-3197-5877-B292679B8603}"/>
                </a:ext>
              </a:extLst>
            </p:cNvPr>
            <p:cNvSpPr txBox="1"/>
            <p:nvPr/>
          </p:nvSpPr>
          <p:spPr>
            <a:xfrm rot="328069" flipH="1">
              <a:off x="10456715" y="281359"/>
              <a:ext cx="223529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3170A97-3A5F-070D-9D30-B75413377BF6}"/>
                </a:ext>
              </a:extLst>
            </p:cNvPr>
            <p:cNvSpPr txBox="1"/>
            <p:nvPr/>
          </p:nvSpPr>
          <p:spPr>
            <a:xfrm rot="328069" flipH="1">
              <a:off x="10591606" y="221815"/>
              <a:ext cx="352935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312173-ADE0-B371-EE48-1B7C1C13E0F9}"/>
                </a:ext>
              </a:extLst>
            </p:cNvPr>
            <p:cNvSpPr txBox="1"/>
            <p:nvPr/>
          </p:nvSpPr>
          <p:spPr>
            <a:xfrm rot="328069" flipH="1">
              <a:off x="10828161" y="204370"/>
              <a:ext cx="352935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304072E-4264-E880-3B96-E3AF5A2576D5}"/>
                </a:ext>
              </a:extLst>
            </p:cNvPr>
            <p:cNvSpPr txBox="1"/>
            <p:nvPr/>
          </p:nvSpPr>
          <p:spPr>
            <a:xfrm rot="328069" flipH="1">
              <a:off x="11108716" y="212094"/>
              <a:ext cx="352935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DBDDFF-322C-6645-AC92-4510CEBAF3D2}"/>
                </a:ext>
              </a:extLst>
            </p:cNvPr>
            <p:cNvSpPr txBox="1"/>
            <p:nvPr/>
          </p:nvSpPr>
          <p:spPr>
            <a:xfrm rot="328069" flipH="1">
              <a:off x="11344499" y="199820"/>
              <a:ext cx="352935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E8C4164-8AAD-99D1-190A-070B6B41A354}"/>
                </a:ext>
              </a:extLst>
            </p:cNvPr>
            <p:cNvSpPr txBox="1"/>
            <p:nvPr/>
          </p:nvSpPr>
          <p:spPr>
            <a:xfrm rot="328069" flipH="1">
              <a:off x="11608965" y="212513"/>
              <a:ext cx="352935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1113A8BA-889B-4D2C-272F-E7FD942CA0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2" y="2927167"/>
            <a:ext cx="3200400" cy="2798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AB30E-B5F6-4262-AF45-A9BC2631C1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2191" y="2865802"/>
            <a:ext cx="1590962" cy="354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1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539F97-DF4A-CD93-C367-715BC77F0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512"/>
              </p:ext>
            </p:extLst>
          </p:nvPr>
        </p:nvGraphicFramePr>
        <p:xfrm>
          <a:off x="7322503" y="4352922"/>
          <a:ext cx="14097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168496830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D260-RLL-15C3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3195917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A881897-694E-894D-D82E-DD63050151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71" y="162385"/>
            <a:ext cx="3683000" cy="530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2ACCC-E3E4-1B4D-51B5-4CBAF7947E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189" y="534962"/>
            <a:ext cx="3683000" cy="3053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5CC149-CF6B-21A3-275D-DE6CC03E37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060" y="635000"/>
            <a:ext cx="2667000" cy="5448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97E999-8E8F-9A57-AE91-479B6DFBF3F8}"/>
              </a:ext>
            </a:extLst>
          </p:cNvPr>
          <p:cNvGrpSpPr/>
          <p:nvPr/>
        </p:nvGrpSpPr>
        <p:grpSpPr>
          <a:xfrm>
            <a:off x="285772" y="487098"/>
            <a:ext cx="4734560" cy="3878471"/>
            <a:chOff x="5148672" y="787451"/>
            <a:chExt cx="4042418" cy="33602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793616A-3CC0-665B-19BE-FB58C7E115A7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8D707AD-074E-2DC5-778F-03A1A95AD803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38A9CA3-7722-4ECB-2938-EBCC3FB9C96F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95AD0A-27AE-F29A-349F-81BD8D6B4B9F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E31BDFD-614C-51C8-2433-9666EA34481A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045D4A-ADC9-5356-9DE0-05AB005FE660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57F17E-46D2-F62F-7EA0-ABC5BA6BE042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B956AC-246C-6FDB-3FC8-987BC3ACD633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278B738-86B5-85D0-5BA0-DFB203E0FFC2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7F5F0F-923F-5920-8CEA-CF29A92AADC6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9C0068-D280-F475-96CA-FB0BFC37B7ED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DB1FADF-7316-D214-1DBE-6D996B031620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098C6B-AF50-F00B-7517-D11BE285E817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1D440D-A67D-A374-1A34-B962597C8B89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962CCA-4B77-E80B-CC02-DACF5B56A1A1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77F3F4-8FB8-C4CD-C428-21AAA5DB26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67DA3E-82EE-A39C-51CF-1A0439189F9B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8E2D47-B498-F0E0-8DAC-21744EB74EE6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A804D5-F963-CB78-3CE4-87F5D77038AF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33713D-8A32-E670-745E-0C52407BF6A9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CF786A-5F1B-0CFF-509E-0ED4DEEE58D8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5834743-FFCD-2AEA-0A6C-D94788D81A77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98B514-ED09-8CA8-B5AC-1697312A37C9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EBAEEF-F99B-B818-2564-206DE6104288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BDED9A-7852-577D-FFC8-4EADA19BD21D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06B46A0-C2E0-1BA5-55A4-DF8DC7E84DE2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C551DB-5AF6-2D78-AA80-544319D63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E4F0E-6069-5B64-6E58-E69EF3882B5E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94E9D2-1651-B0C9-ADBF-A74BFFA11450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6309FA-40CB-B616-639D-E6087923BE01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DF30BD-4BE9-B632-0E7B-72F30183B095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566731-C9F9-1603-D910-90C8D0481744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79C93E-9DD7-7FDA-1B8A-36F510D135BC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21E3BA-F690-A6DE-330F-C35355F7F8B9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FA76AA-0775-E0D2-69A2-B0C53B53D9C6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88C8B4-7888-1DA6-6869-DFBCF3E92FD9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ACFAF5-462D-E1F6-5A16-AD7BFE2ECF37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8CC432-45DE-C109-78F8-40BF1B7EE834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7112E29-13CE-F1F9-2685-ABFDC26B673A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2718BF-D911-B4C3-C09A-564568A00ABB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202C8E-9165-0EF9-E4D7-DB13B986AF2C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C8D792-4D69-A390-76F3-5A409A3D18C4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6445D2-2C6D-50CD-C6B8-B7CB037FF31F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368B2B-72FB-7103-B21B-104E6330C7EC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44C539-9382-A7B2-6AF0-5475DD52302C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C27E0B-B22C-9ADB-769D-59CA40B8B0FB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627BF2C-FD34-8895-A971-305B38F08398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53046-9AE1-1758-4DF5-C2FFA2698AB0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3F517C5-B612-EFAF-97B7-FF092EC70F35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DCC6B99-6F11-61A0-3AA5-2CCA4ED20278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CE10D0A-8E7B-683B-963E-C2696430ADDB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0CC80E8-AD66-336C-87AC-CD2DBF248626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7A4A0A-7746-B459-9DE7-B298D85608BA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B94FB87-BC63-011F-607B-53E38B62D5D2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92BBD2-FE6A-F98E-D008-FB9D00D60C84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5EC07CD-C703-F7BB-2E11-DA55647681CC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2E08C96-8F9B-FCBC-812A-8DF264EEE2E1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0953D32-F3F7-EAA5-55D8-930457CF98B1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8AD7B6-F825-F989-DD10-E1447B8A1068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D31DF49-6153-AC97-F7C9-AD6DC8F5F4E8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E45D63-39F0-13B4-DE62-CA1CFD2F8737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A1BBB77-4050-7398-B44C-CA5326D23A74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EE50E5E-8468-23EE-A5CA-E58EC43167F0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A366D93-718C-D912-AA9E-818588E24A93}"/>
              </a:ext>
            </a:extLst>
          </p:cNvPr>
          <p:cNvSpPr txBox="1"/>
          <p:nvPr/>
        </p:nvSpPr>
        <p:spPr>
          <a:xfrm>
            <a:off x="220956" y="5729357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D260-RLL</a:t>
            </a:r>
          </a:p>
        </p:txBody>
      </p:sp>
    </p:spTree>
    <p:extLst>
      <p:ext uri="{BB962C8B-B14F-4D97-AF65-F5344CB8AC3E}">
        <p14:creationId xmlns:p14="http://schemas.microsoft.com/office/powerpoint/2010/main" val="281145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75BD8C-67EF-3079-70D8-8F73D279E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908191"/>
              </p:ext>
            </p:extLst>
          </p:nvPr>
        </p:nvGraphicFramePr>
        <p:xfrm>
          <a:off x="396935" y="47110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137570015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41601764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57684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94416079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HBM548.KWTN.354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D264-LLL-12B3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4803629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236C51-1069-879F-549F-3662743A08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461" y="0"/>
            <a:ext cx="2604604" cy="4231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1CB03D-26FB-708B-3021-F966C7561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29" y="2452208"/>
            <a:ext cx="4795143" cy="3173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E2FC9-7B64-74E4-30A1-84EDF95D10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0406" y="462276"/>
            <a:ext cx="3102798" cy="4530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05583-DAAF-1F1D-62FF-87F6384A6FC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247" y="4532936"/>
            <a:ext cx="4795143" cy="141583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FA386B4-7897-170F-F628-01DE679E009E}"/>
              </a:ext>
            </a:extLst>
          </p:cNvPr>
          <p:cNvSpPr txBox="1"/>
          <p:nvPr/>
        </p:nvSpPr>
        <p:spPr>
          <a:xfrm>
            <a:off x="1556657" y="638991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FE88EC-E280-7456-9CF0-ADF6B39F3723}"/>
              </a:ext>
            </a:extLst>
          </p:cNvPr>
          <p:cNvGrpSpPr/>
          <p:nvPr/>
        </p:nvGrpSpPr>
        <p:grpSpPr>
          <a:xfrm rot="21156428">
            <a:off x="5077545" y="940444"/>
            <a:ext cx="4469757" cy="3360291"/>
            <a:chOff x="5148672" y="787451"/>
            <a:chExt cx="4042418" cy="336029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63BB17-8CB7-4FC7-42EF-2C4CE57ACAE5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C13AFAB-8DB6-5CF3-801C-846D85670209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386E09-4743-8FDB-F4D5-F129E5A47678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4904086-7239-C746-9747-F9210C543E10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C97CA55-AFE0-1074-072E-D712BC64BC70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988E538-8046-EA49-E029-B5AB7DF4852B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34D6124-FF70-0736-2D45-192A00051337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126D340-CB4B-852D-09EC-2768533C8899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8AAE403-AAB2-5074-5A32-C78F2E63DA78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44E2014-992B-7581-3602-11D03D9EFAA1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E08A562-CE11-016A-5570-26452737253F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8227125-652E-E5CD-AB49-D4A8102DFC07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E2913AD-E026-2D7E-7DC2-59CFD90751C0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5EDFBFC-26D0-8BF1-DE97-67443D773213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380C3E5-99AE-2392-5969-DFF7B9A715CC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C2A7C4-BC54-1695-D78D-E34088432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AD382C0-51A4-D3F7-37AF-DCA311E12939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FDE2E1A-0D5D-39B7-AAD7-63E66A3CABDC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9A4A24D-88AA-6F43-8B5F-D4BF7358B1B3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05FB718-C308-9E88-E164-162DEAE6A518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FBB3A9C-F02D-23EB-8FEA-9499CD1E738C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858C2E9-255A-3AE7-CD44-4EE93343BC8A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6849607-56C0-96EA-A19C-84C008A469FE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0C36C6F-576B-F076-37F9-0709514B88C4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22CFC30-4E62-AE04-BC8B-1C7D8C5D1B5A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1763670-EB99-2459-C277-B26B28E7E7ED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C532DEF-5812-70EA-DB09-F518A0028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3001780-75CF-A04B-897A-191F3274C950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8F7E7BB-C131-4C50-3A39-D8CDF23ADF25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D2F418D-984F-3758-BC54-1F030AF3ED6A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D826D4D-DF89-8884-64CF-C0FCC5828912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BFC014C-EBEB-C707-D5F2-2C2D88521074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CD0183-6A0F-4A86-5893-3C43677ABD31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23182EB-CC09-AF14-317A-C78317267921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F9F60C-6B0D-5F7C-C973-F106B9E22633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C968ED-7F1C-38A3-0121-A72A16F5B2DC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55FB2A0-1274-56BE-8C59-2D71CEB2E615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B158DA9-BB23-2B35-8B83-2CE6C8CF46A5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FC36C44-B931-5753-F894-78B4CDCE46BF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1FC8683-A970-B6FA-1C2D-65B5A9C5B5FC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09F6AB7-A672-097D-769E-DFB9BDDC6411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FC540B0-038E-FB45-E6B3-3125E1CD4A57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864EC43-EC95-84CF-D6BB-6C670F78CA5A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F825CFC-228C-2881-DE89-B80B041AF23A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1579F75-C032-005D-AA36-561C36EAA90B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536A5E7-9156-BDFD-7413-6D9DF21C8553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18DD280-D794-F5B2-74DB-703D18F58020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8B7D2ED-6C39-83B7-1DA5-5A0FC0A408CF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AD4F2B4-B7B6-98A2-E02B-4C734F4062F1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F22DD7F-D939-CEC1-E9EA-4F190E359704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2801E27-4303-616D-EAA6-6BD4D51286B7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0D62110-AB05-7334-77BF-BA088AC4A4F1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1C190F7-C0B1-0FED-C16F-5AE155D031D6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CC9B089-FD40-E888-9488-3DCD7E7B572C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ED0A16-BC8E-CA68-1599-050C5CB9E8D8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933B0A2-8824-F9D9-B06B-5A53C23E0267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961C825-B527-E478-B283-F5D1EECB254F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E1A6708-9799-2600-DB18-AA8772AE3755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7B6F506-F4DF-7F29-67AF-543747BAA4A9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D305061-9028-6BEA-C7F3-FB94EAA55452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F5BCD6-5C3C-A1A4-3F58-642071F12B61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83FE063-B73C-75C1-9B61-B0C1BCB56491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A06A6DF-63B7-1323-9C36-2A5F2BF8A151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E8F62BDF-19F0-C968-5073-E9FC2FD0FC95}"/>
              </a:ext>
            </a:extLst>
          </p:cNvPr>
          <p:cNvSpPr txBox="1"/>
          <p:nvPr/>
        </p:nvSpPr>
        <p:spPr>
          <a:xfrm>
            <a:off x="5486400" y="522418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607E8-DEE0-7CD5-8E16-974CCC49AB7C}"/>
              </a:ext>
            </a:extLst>
          </p:cNvPr>
          <p:cNvSpPr txBox="1"/>
          <p:nvPr/>
        </p:nvSpPr>
        <p:spPr>
          <a:xfrm>
            <a:off x="336429" y="5682028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D264-LLL</a:t>
            </a:r>
          </a:p>
        </p:txBody>
      </p:sp>
    </p:spTree>
    <p:extLst>
      <p:ext uri="{BB962C8B-B14F-4D97-AF65-F5344CB8AC3E}">
        <p14:creationId xmlns:p14="http://schemas.microsoft.com/office/powerpoint/2010/main" val="141381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Pryhuber, Gloria</dc:creator>
  <cp:revision>1</cp:revision>
  <dcterms:created xsi:type="dcterms:W3CDTF">2025-04-24T03:38:06Z</dcterms:created>
  <dcterms:modified xsi:type="dcterms:W3CDTF">2026-02-26T22:46:49Z</dcterms:modified>
</cp:coreProperties>
</file>